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3" r:id="rId3"/>
    <p:sldId id="282" r:id="rId4"/>
    <p:sldId id="284" r:id="rId5"/>
    <p:sldId id="285" r:id="rId6"/>
    <p:sldId id="286" r:id="rId7"/>
    <p:sldId id="287" r:id="rId8"/>
    <p:sldId id="283" r:id="rId9"/>
    <p:sldId id="288" r:id="rId10"/>
    <p:sldId id="289" r:id="rId11"/>
    <p:sldId id="291" r:id="rId12"/>
    <p:sldId id="292" r:id="rId13"/>
    <p:sldId id="293" r:id="rId14"/>
    <p:sldId id="294" r:id="rId15"/>
    <p:sldId id="272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04" autoAdjust="0"/>
    <p:restoredTop sz="94660"/>
  </p:normalViewPr>
  <p:slideViewPr>
    <p:cSldViewPr>
      <p:cViewPr varScale="1">
        <p:scale>
          <a:sx n="48" d="100"/>
          <a:sy n="48" d="100"/>
        </p:scale>
        <p:origin x="48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1332" y="-84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4D6BC-160D-4741-A233-1877B0CBA22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C6FE2-2122-4BCB-8304-BC5830D0BB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8792C-F5D0-4048-AEC5-D0B70956621A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D5AA4-43A5-4331-B647-639B6AC5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6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D5AA4-43A5-4331-B647-639B6AC5258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86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2658" y="1196752"/>
            <a:ext cx="7456386" cy="453650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Лекция 5. </a:t>
            </a:r>
            <a:r>
              <a:rPr lang="ru-RU" sz="5400" dirty="0" smtClean="0"/>
              <a:t>ОСНОВНЫЕ ДИДАКТИЧЕСКИЕ ПРИНЦИПЫ </a:t>
            </a:r>
            <a:r>
              <a:rPr lang="ru-RU" sz="5400" dirty="0" smtClean="0"/>
              <a:t>ОБУЧЕНИЯ</a:t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2240" t="31100" r="13382" b="14091"/>
          <a:stretch/>
        </p:blipFill>
        <p:spPr>
          <a:xfrm>
            <a:off x="421607" y="1124744"/>
            <a:ext cx="852549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92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825" t="32045" r="26965" b="8421"/>
          <a:stretch/>
        </p:blipFill>
        <p:spPr>
          <a:xfrm>
            <a:off x="2123728" y="548680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07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281" t="22596" r="21650" b="18816"/>
          <a:stretch/>
        </p:blipFill>
        <p:spPr>
          <a:xfrm>
            <a:off x="1331640" y="836711"/>
            <a:ext cx="6984776" cy="555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5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374" t="22596" r="20470" b="17870"/>
          <a:stretch/>
        </p:blipFill>
        <p:spPr>
          <a:xfrm>
            <a:off x="899592" y="908720"/>
            <a:ext cx="750940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59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603" t="22596" r="18698" b="15980"/>
          <a:stretch/>
        </p:blipFill>
        <p:spPr>
          <a:xfrm>
            <a:off x="731203" y="836712"/>
            <a:ext cx="7869921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68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800" b="1" dirty="0" smtClean="0"/>
          </a:p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Благодарим за внимание!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7859216" cy="4389120"/>
          </a:xfrm>
        </p:spPr>
        <p:txBody>
          <a:bodyPr>
            <a:normAutofit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dirty="0"/>
              <a:t>Понятие о дидактических принципах, взаимодействие и особенности реализации их на занятиях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dirty="0"/>
              <a:t>Классификация принципов </a:t>
            </a:r>
            <a:r>
              <a:rPr lang="ru-RU" dirty="0" smtClean="0"/>
              <a:t>обучения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355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603" t="34880" r="23422" b="15036"/>
          <a:stretch/>
        </p:blipFill>
        <p:spPr>
          <a:xfrm>
            <a:off x="810965" y="1847089"/>
            <a:ext cx="7505451" cy="452032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Дидактические принципы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23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algn="just"/>
            <a:r>
              <a:rPr lang="ru-RU" dirty="0"/>
              <a:t>Дидактические принципы – это исходное положение в обучении, которое определяется содержанием,  формами, методами и способами организации занятий, на основе которых разрабатываются педагогические рекомендации учителю о том, как он должен действовать и, что использовать в процессе обучения, чтобы наиболее эффективно решать образовательные и воспитательные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287144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0930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Если </a:t>
            </a:r>
            <a:r>
              <a:rPr lang="ru-RU" dirty="0"/>
              <a:t>цели обучения определяют – </a:t>
            </a:r>
            <a:r>
              <a:rPr lang="ru-RU" i="1" u="sng" dirty="0">
                <a:solidFill>
                  <a:srgbClr val="FF0000"/>
                </a:solidFill>
              </a:rPr>
              <a:t>чему следует учить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/>
              <a:t>то принципы обучения устанавливают – </a:t>
            </a:r>
            <a:r>
              <a:rPr lang="ru-RU" i="1" u="sng" dirty="0">
                <a:solidFill>
                  <a:srgbClr val="FF0000"/>
                </a:solidFill>
              </a:rPr>
              <a:t>как следует делать. </a:t>
            </a:r>
          </a:p>
        </p:txBody>
      </p:sp>
    </p:spTree>
    <p:extLst>
      <p:ext uri="{BB962C8B-B14F-4D97-AF65-F5344CB8AC3E}">
        <p14:creationId xmlns:p14="http://schemas.microsoft.com/office/powerpoint/2010/main" val="2419126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Классификация принципов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Принцип воспитывающего характера в обучении;</a:t>
            </a:r>
          </a:p>
          <a:p>
            <a:r>
              <a:rPr lang="ru-RU" dirty="0"/>
              <a:t>2. Принцип научности в обучении;</a:t>
            </a:r>
          </a:p>
          <a:p>
            <a:r>
              <a:rPr lang="ru-RU" dirty="0"/>
              <a:t>3. Принцип связи теории с практикой в обучении;</a:t>
            </a:r>
          </a:p>
          <a:p>
            <a:r>
              <a:rPr lang="ru-RU" dirty="0"/>
              <a:t>4. Принцип наглядности в обучении;</a:t>
            </a:r>
          </a:p>
          <a:p>
            <a:r>
              <a:rPr lang="ru-RU" dirty="0"/>
              <a:t>5. Принцип систематичности и последовательности знаний в обучении;</a:t>
            </a:r>
          </a:p>
          <a:p>
            <a:r>
              <a:rPr lang="ru-RU" dirty="0"/>
              <a:t>6. Принцип доступности и посильности труда;</a:t>
            </a:r>
          </a:p>
          <a:p>
            <a:r>
              <a:rPr lang="ru-RU" dirty="0"/>
              <a:t>7. Принцип сознательности и творческой активности в обучении;</a:t>
            </a:r>
          </a:p>
          <a:p>
            <a:r>
              <a:rPr lang="ru-RU" dirty="0"/>
              <a:t>8. Принцип прочности усвоения школьниками знаний, умений и навыков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45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966" t="26376" r="22241" b="17870"/>
          <a:stretch/>
        </p:blipFill>
        <p:spPr>
          <a:xfrm>
            <a:off x="302779" y="476672"/>
            <a:ext cx="8304109" cy="569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89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013" t="28266" r="13382" b="15980"/>
          <a:stretch/>
        </p:blipFill>
        <p:spPr>
          <a:xfrm>
            <a:off x="395536" y="836712"/>
            <a:ext cx="8597023" cy="478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83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Принцип связи теории с практикой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Главная особенность данного принципа – это закрепление теории на практике.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	При обучении практика служит для:</a:t>
            </a:r>
          </a:p>
          <a:p>
            <a:r>
              <a:rPr lang="ru-RU" dirty="0" smtClean="0"/>
              <a:t>- углубления понимания учащимися теории, </a:t>
            </a:r>
          </a:p>
          <a:p>
            <a:r>
              <a:rPr lang="ru-RU" dirty="0" smtClean="0"/>
              <a:t>- для закрепления</a:t>
            </a:r>
          </a:p>
          <a:p>
            <a:r>
              <a:rPr lang="ru-RU" dirty="0" smtClean="0"/>
              <a:t>- применения</a:t>
            </a:r>
          </a:p>
          <a:p>
            <a:r>
              <a:rPr lang="ru-RU" dirty="0" smtClean="0"/>
              <a:t>- проверки усвоенных знаний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431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1320</TotalTime>
  <Words>195</Words>
  <Application>Microsoft Office PowerPoint</Application>
  <PresentationFormat>Экран (4:3)</PresentationFormat>
  <Paragraphs>28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Поток</vt:lpstr>
      <vt:lpstr>Лекция 5. ОСНОВНЫЕ ДИДАКТИЧЕСКИЕ ПРИНЦИПЫ ОБУЧЕНИЯ  </vt:lpstr>
      <vt:lpstr>План </vt:lpstr>
      <vt:lpstr>Дидактические принципы</vt:lpstr>
      <vt:lpstr>Презентация PowerPoint</vt:lpstr>
      <vt:lpstr>Если цели обучения определяют – чему следует учить, то принципы обучения устанавливают – как следует делать. </vt:lpstr>
      <vt:lpstr>Классификация принципов обучения</vt:lpstr>
      <vt:lpstr>Презентация PowerPoint</vt:lpstr>
      <vt:lpstr>Презентация PowerPoint</vt:lpstr>
      <vt:lpstr>Принцип связи теории с практикой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Вашему вниманию предлагается дипломная работа на тему: «Методические особенности проведения внеклассных занятий по технологии».</dc:title>
  <dc:creator>User</dc:creator>
  <cp:lastModifiedBy>Гульнара</cp:lastModifiedBy>
  <cp:revision>138</cp:revision>
  <cp:lastPrinted>2021-10-08T08:33:16Z</cp:lastPrinted>
  <dcterms:created xsi:type="dcterms:W3CDTF">2016-06-20T20:30:23Z</dcterms:created>
  <dcterms:modified xsi:type="dcterms:W3CDTF">2026-04-16T20:29:13Z</dcterms:modified>
</cp:coreProperties>
</file>