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61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52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32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49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31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13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69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92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1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375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C4ED5-73F3-4256-B713-9AF3DFD6009C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D736-3D72-4B83-A06F-125C34FA0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26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800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ФРАНЦИЯ В ПЕРИОД ДРЕВНЕЙ ИСТОРИИ И РАННЕГО СРЕДНЕВЕКОВЬЯ</a:t>
            </a:r>
            <a:endParaRPr lang="ru-RU" sz="4800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К.ф.н., доцент</a:t>
            </a:r>
          </a:p>
          <a:p>
            <a:pPr algn="r"/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Яхъяева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А.А.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List of Greek and Roman architectural records - Wikipedia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09" y="3874576"/>
            <a:ext cx="3012459" cy="281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4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451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г.н.э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. произошла битва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под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командованием Флавия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Аэцияи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Гунами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у города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Шалон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сюр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Марн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которая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продлилась три дня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этой битве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Гуны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потерпели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сокрушительное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поражение.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254" y="2107769"/>
            <a:ext cx="4534545" cy="420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5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Зарождение династии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</a:rPr>
              <a:t>Мировингов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481 году Франки возвели на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трон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Хлодвига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, которому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исполнилось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едва 15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лет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Он был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потомком               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династии Меровингов.  Это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была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первая династия королей,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которая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правила в Галлии более 200 лет.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8156" y="1825626"/>
            <a:ext cx="3487118" cy="393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0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ДИНАСТИИ ФРАНЦУЗСКИХ КОРОЛЕЙ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50210" y="2154264"/>
            <a:ext cx="46495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33611" y="2229698"/>
            <a:ext cx="4757979" cy="7749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Династия </a:t>
            </a:r>
            <a:r>
              <a:rPr lang="ru-RU" sz="2400" b="1" dirty="0" err="1" smtClean="0">
                <a:solidFill>
                  <a:schemeClr val="tx1"/>
                </a:solidFill>
              </a:rPr>
              <a:t>Мировинков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33610" y="3338727"/>
            <a:ext cx="4757979" cy="770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Династия </a:t>
            </a:r>
            <a:r>
              <a:rPr lang="ru-RU" sz="2400" b="1" dirty="0" err="1" smtClean="0">
                <a:solidFill>
                  <a:schemeClr val="tx1"/>
                </a:solidFill>
              </a:rPr>
              <a:t>Капетингов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33610" y="4594104"/>
            <a:ext cx="4757979" cy="861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Династия  Каролингов</a:t>
            </a:r>
            <a:endParaRPr lang="ru-RU" sz="2400" b="1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 flipH="1">
            <a:off x="5912600" y="2951269"/>
            <a:ext cx="7752" cy="387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920354" y="4541003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920354" y="4088338"/>
            <a:ext cx="0" cy="505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65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496 году на Рождество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Хлодвиг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принял крещение в Реймсе.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Одновременно с ним крещение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приняли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 3 тысячи его солдат.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860" y="1968285"/>
            <a:ext cx="5331417" cy="434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85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Карл Великий (742-814 гг. н.э.)  </a:t>
            </a:r>
          </a:p>
          <a:p>
            <a:pPr marL="0" indent="0">
              <a:buNone/>
            </a:pP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800 голу Шарлемань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был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коронован императором в Риме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292" y="1690687"/>
            <a:ext cx="3890074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9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Империя Карла Великого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0624" y="1999281"/>
            <a:ext cx="641629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Раздел Империи Карла Великого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842 году издаются «Страсбургские клятвы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»,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договор верности, заключенный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двумя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внуками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Шарлеманя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Карлом Лысым и Людовиком германским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, 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которые объединились против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своего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брата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Лотаря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. Это первый письменный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документ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написанный на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французском и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немецком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языках Этот документ стал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свидетельством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 кончине Империи и,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одновременно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, новым свидетельством о рождении Франции</a:t>
            </a:r>
            <a:r>
              <a:rPr lang="ru-RU" dirty="0"/>
              <a:t>.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210" y="1825626"/>
            <a:ext cx="4131590" cy="352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3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В 843 году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заключен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Верденский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договор.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Карл Лысый получил территорию Франков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или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государство на западе.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      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Людовик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получил Германию,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                  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</a:rPr>
              <a:t>Лотарь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 Лотарингию, которую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немцы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 французы оспаривали на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протяжении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2 веков.</a:t>
            </a:r>
          </a:p>
          <a:p>
            <a:endParaRPr lang="ru-RU" dirty="0"/>
          </a:p>
        </p:txBody>
      </p:sp>
      <p:sp>
        <p:nvSpPr>
          <p:cNvPr id="4" name="AutoShape 2" descr="Этот день в истории: 843 год — раздел империи Карла Великого — История —  EADail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258" y="2200759"/>
            <a:ext cx="4432515" cy="397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42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Древняя Галлия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Галлы занимали огромную территорию,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которая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была намного больше, чем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современная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Франция.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Галльские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племена проживали на территории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современной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Бельгии, Голландии,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Италии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и Франции.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На территории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древней Галлии проживало 60 племен,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которые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постоянно воевали между собой.</a:t>
            </a:r>
          </a:p>
        </p:txBody>
      </p:sp>
      <p:pic>
        <p:nvPicPr>
          <p:cNvPr id="4" name="Рисунок 3" descr="&lt;strong&gt;Галлия&lt;/strong&gt; — Википедия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258" y="1651222"/>
            <a:ext cx="4565542" cy="400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0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Во главе каждого племени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стоял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вождь из самых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благородных              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представителей племени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или                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самый крупный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землевладелец                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AutoShape 2" descr="Костюм галл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остюм галлов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4270" y="2092272"/>
            <a:ext cx="4262035" cy="408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600" dirty="0"/>
          </a:p>
        </p:txBody>
      </p:sp>
      <p:pic>
        <p:nvPicPr>
          <p:cNvPr id="1026" name="Picture 2" descr="Древние племена Галло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90687"/>
            <a:ext cx="5216471" cy="401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6393" y="2293749"/>
            <a:ext cx="4664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</a:rPr>
              <a:t>Галлы выращивали различные зерновые культуры: пшеницу, рожь, ячмень, а также выращивали лен.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Галлы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были умелыми мастерами в кузнечном деле. 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Галлы также прославились своим мастерством обработки дерева. </a:t>
            </a:r>
          </a:p>
        </p:txBody>
      </p:sp>
    </p:spTree>
    <p:extLst>
      <p:ext uri="{BB962C8B-B14F-4D97-AF65-F5344CB8AC3E}">
        <p14:creationId xmlns:p14="http://schemas.microsoft.com/office/powerpoint/2010/main" val="35213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елигия галлов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AutoShape 8" descr="Костюм галлов"/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По своему вероисповеданию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галлы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были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язычниками. Они поклонялись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силам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предметам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главные природы: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деревьям, воде, горам.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Друиды- главные исполнительные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религиозного культа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210" y="1937288"/>
            <a:ext cx="4131590" cy="3440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Галлы были отличными воинами.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390 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до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н.э.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галлы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дошли до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Рима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 покорили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римлян.        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746" y="2252662"/>
            <a:ext cx="3874576" cy="439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4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Завоевание Цезарем Галлии (58–51 гг. до н. 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э.)</a:t>
            </a:r>
            <a:endParaRPr lang="ru-RU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4264" y="1690688"/>
            <a:ext cx="7098223" cy="47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2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Восстание под предводительством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Венсенгеторикса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52 г. до н.э. произошло сражение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Алезии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в котором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Венсенгеторикс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потерпел поражение.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Галлия полностью покорилась Риму.    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6263" y="2509837"/>
            <a:ext cx="4076055" cy="306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5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Нашествие германских племен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Н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территории Галлии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обосновались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три варварских племени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Бургуны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, Вестготы и Франки.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753" y="1690689"/>
            <a:ext cx="4519047" cy="421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53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441</Words>
  <Application>Microsoft Office PowerPoint</Application>
  <PresentationFormat>Широкоэкранный</PresentationFormat>
  <Paragraphs>86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Calibri Light</vt:lpstr>
      <vt:lpstr>Тема Office</vt:lpstr>
      <vt:lpstr>ФРАНЦИЯ В ПЕРИОД ДРЕВНЕЙ ИСТОРИИ И РАННЕГО СРЕДНЕВЕКОВЬЯ</vt:lpstr>
      <vt:lpstr>Древняя Галлия</vt:lpstr>
      <vt:lpstr>Презентация PowerPoint</vt:lpstr>
      <vt:lpstr>Презентация PowerPoint</vt:lpstr>
      <vt:lpstr>Религия галлов</vt:lpstr>
      <vt:lpstr>Презентация PowerPoint</vt:lpstr>
      <vt:lpstr>Завоевание Цезарем Галлии (58–51 гг. до н. э.)</vt:lpstr>
      <vt:lpstr>Восстание под предводительством Венсенгеторикса</vt:lpstr>
      <vt:lpstr>Нашествие германских племен</vt:lpstr>
      <vt:lpstr>Презентация PowerPoint</vt:lpstr>
      <vt:lpstr>Зарождение династии Мировингов</vt:lpstr>
      <vt:lpstr>ДИНАСТИИ ФРАНЦУЗСКИХ КОРОЛЕЙ</vt:lpstr>
      <vt:lpstr>Презентация PowerPoint</vt:lpstr>
      <vt:lpstr>Презентация PowerPoint</vt:lpstr>
      <vt:lpstr>Империя Карла Великого</vt:lpstr>
      <vt:lpstr>Раздел Империи Карла Великого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ФРАНЦИЯ В ПЕРИОД ИСТОРИИ И РАННЕГО СРЕДНЕВЕКОВЬЯ</dc:title>
  <dc:creator>Пользователь</dc:creator>
  <cp:lastModifiedBy>Пользователь</cp:lastModifiedBy>
  <cp:revision>16</cp:revision>
  <dcterms:created xsi:type="dcterms:W3CDTF">2020-08-01T11:25:12Z</dcterms:created>
  <dcterms:modified xsi:type="dcterms:W3CDTF">2020-10-07T18:50:35Z</dcterms:modified>
</cp:coreProperties>
</file>