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16.10.2017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29600" cy="295232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Лекция 9. Система трудового (производственного)  обучения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92887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183880" cy="34747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План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9.1. Понятие о системах трудового (производственного) обучения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9.2. История появления и развития систем трудового обучения. Их сравнительный анализ</a:t>
            </a:r>
          </a:p>
        </p:txBody>
      </p:sp>
    </p:spTree>
    <p:extLst>
      <p:ext uri="{BB962C8B-B14F-4D97-AF65-F5344CB8AC3E}">
        <p14:creationId xmlns="" xmlns:p14="http://schemas.microsoft.com/office/powerpoint/2010/main" val="13110675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183880" cy="3816424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Система трудовой (профессиональной) подготовки </a:t>
            </a:r>
            <a:r>
              <a:rPr lang="ru-RU" dirty="0" smtClean="0">
                <a:solidFill>
                  <a:srgbClr val="0070C0"/>
                </a:solidFill>
              </a:rPr>
              <a:t>– организация рациональной структуры учебного материала, обеспечивающая последовательность и преемственность формирования технико-технологических и трудовых знаний, умений и навыков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453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8183880" cy="388159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ctr"/>
            <a:endParaRPr lang="ru-RU" dirty="0" smtClean="0"/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В учебной программе выделяют три вида труда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1. Технический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2. Обслуживающий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 Сельскохозяйственный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1102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98848"/>
          </a:xfrm>
          <a:solidFill>
            <a:schemeClr val="bg1">
              <a:lumMod val="95000"/>
            </a:schemeClr>
          </a:solidFill>
        </p:spPr>
        <p:txBody>
          <a:bodyPr>
            <a:normAutofit lnSpcReduction="10000"/>
          </a:bodyPr>
          <a:lstStyle/>
          <a:p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Любая практическая работа по преобразованию материалов осуществляется с помощью трудовых движений.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Умение правильно выполнять трудовые движения – культура трудовых движений  </a:t>
            </a:r>
          </a:p>
          <a:p>
            <a:pPr lvl="1"/>
            <a:r>
              <a:rPr lang="ru-RU" dirty="0" smtClean="0">
                <a:solidFill>
                  <a:srgbClr val="0070C0"/>
                </a:solidFill>
              </a:rPr>
              <a:t>Быстрота, точность, экономичность, координация движений, участие в работе обеих рук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863011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sz="3800" dirty="0" smtClean="0">
                <a:solidFill>
                  <a:srgbClr val="FF0000"/>
                </a:solidFill>
              </a:rPr>
              <a:t>Например: </a:t>
            </a:r>
            <a:r>
              <a:rPr lang="ru-RU" sz="3800" dirty="0" smtClean="0">
                <a:solidFill>
                  <a:srgbClr val="0070C0"/>
                </a:solidFill>
              </a:rPr>
              <a:t>изготовление заготовки на токарно-винторезном станке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1. взять заготовку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2. поднести ее к патрону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3. вставить и закрепить заготовку в патроне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4. подвести резец к заготовке и установить по центру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5.включить вращение шпинделя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6. подвести резец к заготовке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7. обточить заготовку с использованием ручной подачи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8. отвести резец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9. выключить вращение шпинделя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10. взять ключ и разжать кулачки патрона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11. вытащить деталь из патрона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12. положить на место складирования и т.п. 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8354090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Предметная система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28596" y="1285860"/>
            <a:ext cx="8183880" cy="41879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82880" tIns="91440" numCol="2"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Достоинства 	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Знакомит учащегося с полным процессом изготовления каждого вида изделия и дает навыки организации труда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Поддерживает интерес к работе, т.к. учащийся постоянно видит полезные результаты своего труда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Позволяет хорошо сочетать обучение с производительным трудом учащихся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dirty="0" smtClean="0">
              <a:solidFill>
                <a:srgbClr val="0070C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Недостатки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Учащийся овладевает всем трудовым процессом по изготовлению изделий сразу, без предварительного освоения входящих в этот процесс технологических операций и рабочих приемов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29</TotalTime>
  <Words>197</Words>
  <Application>Microsoft Office PowerPoint</Application>
  <PresentationFormat>Экран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Лекция 9. Система трудового (производственного)  обучения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9. Система трудового (производственного)  обучения</dc:title>
  <cp:lastModifiedBy>User</cp:lastModifiedBy>
  <cp:revision>7</cp:revision>
  <dcterms:modified xsi:type="dcterms:W3CDTF">2017-10-16T16:21:39Z</dcterms:modified>
</cp:coreProperties>
</file>