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478" r:id="rId4"/>
  </p:sldMasterIdLst>
  <p:notesMasterIdLst>
    <p:notesMasterId r:id="rId20"/>
  </p:notesMasterIdLst>
  <p:handoutMasterIdLst>
    <p:handoutMasterId r:id="rId21"/>
  </p:handoutMasterIdLst>
  <p:sldIdLst>
    <p:sldId id="271" r:id="rId5"/>
    <p:sldId id="279" r:id="rId6"/>
    <p:sldId id="280" r:id="rId7"/>
    <p:sldId id="272" r:id="rId8"/>
    <p:sldId id="281" r:id="rId9"/>
    <p:sldId id="273" r:id="rId10"/>
    <p:sldId id="278" r:id="rId11"/>
    <p:sldId id="274" r:id="rId12"/>
    <p:sldId id="282" r:id="rId13"/>
    <p:sldId id="275" r:id="rId14"/>
    <p:sldId id="285" r:id="rId15"/>
    <p:sldId id="276" r:id="rId16"/>
    <p:sldId id="283" r:id="rId17"/>
    <p:sldId id="284" r:id="rId18"/>
    <p:sldId id="287" r:id="rId19"/>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6357" autoAdjust="0"/>
  </p:normalViewPr>
  <p:slideViewPr>
    <p:cSldViewPr snapToGrid="0">
      <p:cViewPr>
        <p:scale>
          <a:sx n="71" d="100"/>
          <a:sy n="71" d="100"/>
        </p:scale>
        <p:origin x="-2004" y="-1068"/>
      </p:cViewPr>
      <p:guideLst>
        <p:guide orient="horz" pos="2160"/>
        <p:guide pos="3840"/>
      </p:guideLst>
    </p:cSldViewPr>
  </p:slideViewPr>
  <p:outlineViewPr>
    <p:cViewPr>
      <p:scale>
        <a:sx n="33" d="100"/>
        <a:sy n="33" d="100"/>
      </p:scale>
      <p:origin x="0" y="-474"/>
    </p:cViewPr>
  </p:outlineViewPr>
  <p:notesTextViewPr>
    <p:cViewPr>
      <p:scale>
        <a:sx n="1" d="1"/>
        <a:sy n="1" d="1"/>
      </p:scale>
      <p:origin x="0" y="0"/>
    </p:cViewPr>
  </p:notesTextViewPr>
  <p:notesViewPr>
    <p:cSldViewPr snapToGrid="0">
      <p:cViewPr varScale="1">
        <p:scale>
          <a:sx n="89" d="100"/>
          <a:sy n="89" d="100"/>
        </p:scale>
        <p:origin x="3000"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D7E44B4A-21F7-4302-83E8-A40EE035E6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xmlns="" id="{00256238-8454-4678-A98A-30B9F7639A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50B982-7E3F-4992-88E1-E2541533DA2C}" type="datetime1">
              <a:rPr lang="ru-RU" smtClean="0"/>
              <a:pPr/>
              <a:t>01.04.2026</a:t>
            </a:fld>
            <a:endParaRPr lang="ru-RU"/>
          </a:p>
        </p:txBody>
      </p:sp>
      <p:sp>
        <p:nvSpPr>
          <p:cNvPr id="4" name="Нижний колонтитул 3">
            <a:extLst>
              <a:ext uri="{FF2B5EF4-FFF2-40B4-BE49-F238E27FC236}">
                <a16:creationId xmlns:a16="http://schemas.microsoft.com/office/drawing/2014/main" xmlns="" id="{02D86C77-1949-4637-BBEC-87D3CDFDA6D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xmlns="" id="{F4C875F0-933A-4A7D-ACEC-69CB5248D8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0596D3-AB75-4D8E-ADBD-CAF0AB8DC80D}" type="slidenum">
              <a:rPr lang="ru-RU" smtClean="0"/>
              <a:pPr/>
              <a:t>‹#›</a:t>
            </a:fld>
            <a:endParaRPr lang="ru-RU"/>
          </a:p>
        </p:txBody>
      </p:sp>
    </p:spTree>
    <p:extLst>
      <p:ext uri="{BB962C8B-B14F-4D97-AF65-F5344CB8AC3E}">
        <p14:creationId xmlns:p14="http://schemas.microsoft.com/office/powerpoint/2010/main" xmlns="" val="5499599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1B1751B-CFB2-40B8-81CF-9D81C08031DE}" type="datetime1">
              <a:rPr lang="ru-RU" noProof="0" smtClean="0"/>
              <a:pPr rtl="0"/>
              <a:t>01.04.2026</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B68C18-1BF1-F447-95ED-60EAAE35426E}" type="slidenum">
              <a:rPr lang="ru-RU" noProof="0" smtClean="0"/>
              <a:pPr rtl="0"/>
              <a:t>‹#›</a:t>
            </a:fld>
            <a:endParaRPr lang="ru-RU" noProof="0"/>
          </a:p>
        </p:txBody>
      </p:sp>
    </p:spTree>
    <p:extLst>
      <p:ext uri="{BB962C8B-B14F-4D97-AF65-F5344CB8AC3E}">
        <p14:creationId xmlns:p14="http://schemas.microsoft.com/office/powerpoint/2010/main" xmlns="" val="139175924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с изображением">
    <p:bg>
      <p:bgRef idx="1001">
        <a:schemeClr val="bg2"/>
      </p:bgRef>
    </p:bg>
    <p:spTree>
      <p:nvGrpSpPr>
        <p:cNvPr id="1" name=""/>
        <p:cNvGrpSpPr/>
        <p:nvPr/>
      </p:nvGrpSpPr>
      <p:grpSpPr>
        <a:xfrm>
          <a:off x="0" y="0"/>
          <a:ext cx="0" cy="0"/>
          <a:chOff x="0" y="0"/>
          <a:chExt cx="0" cy="0"/>
        </a:xfrm>
      </p:grpSpPr>
      <p:sp>
        <p:nvSpPr>
          <p:cNvPr id="12" name="Полилиния 6"/>
          <p:cNvSpPr/>
          <p:nvPr/>
        </p:nvSpPr>
        <p:spPr bwMode="auto">
          <a:xfrm>
            <a:off x="11784011" y="-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accent1"/>
          </a:solidFill>
          <a:ln w="0">
            <a:noFill/>
            <a:prstDash val="solid"/>
            <a:round/>
            <a:headEnd/>
            <a:tailEnd/>
          </a:ln>
        </p:spPr>
      </p:sp>
      <p:sp>
        <p:nvSpPr>
          <p:cNvPr id="2" name="Заголовок 1"/>
          <p:cNvSpPr>
            <a:spLocks noGrp="1"/>
          </p:cNvSpPr>
          <p:nvPr>
            <p:ph type="ctrTitle"/>
          </p:nvPr>
        </p:nvSpPr>
        <p:spPr>
          <a:xfrm>
            <a:off x="5747656" y="1264197"/>
            <a:ext cx="5670487" cy="4268965"/>
          </a:xfrm>
        </p:spPr>
        <p:txBody>
          <a:bodyPr rtlCol="0" anchor="ctr">
            <a:normAutofit/>
          </a:bodyPr>
          <a:lstStyle>
            <a:lvl1pPr algn="l">
              <a:lnSpc>
                <a:spcPct val="85000"/>
              </a:lnSpc>
              <a:defRPr sz="6000" cap="none" baseline="0">
                <a:solidFill>
                  <a:schemeClr val="tx2"/>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667666" y="4151085"/>
            <a:ext cx="4633806" cy="1591181"/>
          </a:xfrm>
        </p:spPr>
        <p:txBody>
          <a:bodyPr rtlCol="0" anchor="b">
            <a:noAutofit/>
          </a:bodyPr>
          <a:lstStyle>
            <a:lvl1pPr marL="0" indent="0" algn="r">
              <a:lnSpc>
                <a:spcPct val="100000"/>
              </a:lnSpc>
              <a:spcBef>
                <a:spcPts val="0"/>
              </a:spcBef>
              <a:buNone/>
              <a:defRPr sz="23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cxnSp>
        <p:nvCxnSpPr>
          <p:cNvPr id="9" name="Прямая соединительная линия 8"/>
          <p:cNvCxnSpPr>
            <a:cxnSpLocks/>
          </p:cNvCxnSpPr>
          <p:nvPr/>
        </p:nvCxnSpPr>
        <p:spPr>
          <a:xfrm>
            <a:off x="5524563" y="1115733"/>
            <a:ext cx="0" cy="4626534"/>
          </a:xfrm>
          <a:prstGeom prst="line">
            <a:avLst/>
          </a:prstGeom>
          <a:ln w="635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Рисунок 10">
            <a:extLst>
              <a:ext uri="{FF2B5EF4-FFF2-40B4-BE49-F238E27FC236}">
                <a16:creationId xmlns:a16="http://schemas.microsoft.com/office/drawing/2014/main" xmlns="" id="{137A75DA-C6FF-4420-94B9-E3338D1F9A04}"/>
              </a:ext>
            </a:extLst>
          </p:cNvPr>
          <p:cNvSpPr>
            <a:spLocks noGrp="1"/>
          </p:cNvSpPr>
          <p:nvPr>
            <p:ph type="pic" sz="quarter" idx="10" hasCustomPrompt="1"/>
          </p:nvPr>
        </p:nvSpPr>
        <p:spPr>
          <a:xfrm>
            <a:off x="2743615" y="1367500"/>
            <a:ext cx="2397795" cy="2397795"/>
          </a:xfrm>
          <a:prstGeom prst="ellipse">
            <a:avLst/>
          </a:prstGeom>
          <a:solidFill>
            <a:schemeClr val="bg1"/>
          </a:solidFill>
        </p:spPr>
        <p:txBody>
          <a:bodyPr rtlCol="0" anchor="ctr"/>
          <a:lstStyle>
            <a:lvl1pPr marL="0" indent="0" algn="ctr">
              <a:buNone/>
              <a:defRPr i="1"/>
            </a:lvl1pPr>
          </a:lstStyle>
          <a:p>
            <a:pPr rtl="0"/>
            <a:r>
              <a:rPr lang="ru-RU" noProof="0"/>
              <a:t>Вставьте портрет</a:t>
            </a:r>
          </a:p>
        </p:txBody>
      </p:sp>
    </p:spTree>
    <p:extLst>
      <p:ext uri="{BB962C8B-B14F-4D97-AF65-F5344CB8AC3E}">
        <p14:creationId xmlns:p14="http://schemas.microsoft.com/office/powerpoint/2010/main" xmlns="" val="182742633"/>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xmlns="">
        <p15:guide id="1" orient="horz" pos="79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lvl1pPr>
              <a:defRPr>
                <a:solidFill>
                  <a:schemeClr val="bg1"/>
                </a:solidFill>
              </a:defRPr>
            </a:lvl1pPr>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lvl1pPr>
              <a:defRPr>
                <a:solidFill>
                  <a:schemeClr val="bg1"/>
                </a:solidFill>
              </a:defRPr>
            </a:lvl1pPr>
          </a:lstStyle>
          <a:p>
            <a:pPr rtl="0"/>
            <a:fld id="{B561F9F3-1F5E-4052-A09B-A9238E74827F}"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lvl1pPr>
              <a:defRPr>
                <a:solidFill>
                  <a:schemeClr val="bg1"/>
                </a:solidFill>
              </a:defRPr>
            </a:lvl1pPr>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solidFill>
                  <a:schemeClr val="bg1"/>
                </a:solidFill>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Объект 6">
            <a:extLst>
              <a:ext uri="{FF2B5EF4-FFF2-40B4-BE49-F238E27FC236}">
                <a16:creationId xmlns:a16="http://schemas.microsoft.com/office/drawing/2014/main" xmlns="" id="{FBC751F3-ABD6-4995-8494-4932D12ACE1B}"/>
              </a:ext>
            </a:extLst>
          </p:cNvPr>
          <p:cNvSpPr>
            <a:spLocks noGrp="1"/>
          </p:cNvSpPr>
          <p:nvPr>
            <p:ph sz="quarter" idx="19" hasCustomPrompt="1"/>
          </p:nvPr>
        </p:nvSpPr>
        <p:spPr>
          <a:xfrm>
            <a:off x="5326063" y="559678"/>
            <a:ext cx="6103937" cy="5191835"/>
          </a:xfrm>
        </p:spPr>
        <p:txBody>
          <a:bodyPr rtlCol="0"/>
          <a:lstStyle/>
          <a:p>
            <a:pPr lvl="0" rtl="0"/>
            <a:r>
              <a:rPr lang="ru-RU" noProof="0"/>
              <a:t>Изменить 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Tree>
    <p:extLst>
      <p:ext uri="{BB962C8B-B14F-4D97-AF65-F5344CB8AC3E}">
        <p14:creationId xmlns:p14="http://schemas.microsoft.com/office/powerpoint/2010/main" xmlns="" val="2875451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lvl1pPr>
              <a:defRPr>
                <a:solidFill>
                  <a:schemeClr val="bg1"/>
                </a:solidFill>
              </a:defRPr>
            </a:lvl1pPr>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lvl1pPr>
              <a:defRPr>
                <a:solidFill>
                  <a:schemeClr val="bg1"/>
                </a:solidFill>
              </a:defRPr>
            </a:lvl1pPr>
          </a:lstStyle>
          <a:p>
            <a:pPr rtl="0"/>
            <a:fld id="{5FC58D96-05CC-43CF-AF9C-E1C505705D80}"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lvl1pPr>
              <a:defRPr>
                <a:solidFill>
                  <a:schemeClr val="bg1"/>
                </a:solidFill>
              </a:defRPr>
            </a:lvl1pPr>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solidFill>
                  <a:schemeClr val="bg1"/>
                </a:solidFill>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Рисунок 6">
            <a:extLst>
              <a:ext uri="{FF2B5EF4-FFF2-40B4-BE49-F238E27FC236}">
                <a16:creationId xmlns:a16="http://schemas.microsoft.com/office/drawing/2014/main" xmlns="" id="{1466EC8C-C8BE-4149-A684-18CFF4574C18}"/>
              </a:ext>
            </a:extLst>
          </p:cNvPr>
          <p:cNvSpPr>
            <a:spLocks noGrp="1"/>
          </p:cNvSpPr>
          <p:nvPr>
            <p:ph type="pic" sz="quarter" idx="19"/>
          </p:nvPr>
        </p:nvSpPr>
        <p:spPr>
          <a:xfrm>
            <a:off x="5297488" y="559678"/>
            <a:ext cx="6132512" cy="5191835"/>
          </a:xfrm>
        </p:spPr>
        <p:txBody>
          <a:bodyPr rtlCol="0" anchor="ctr"/>
          <a:lstStyle>
            <a:lvl1pPr marL="0" indent="0" algn="ctr">
              <a:buNone/>
              <a:defRPr/>
            </a:lvl1pPr>
          </a:lstStyle>
          <a:p>
            <a:pPr rtl="0"/>
            <a:r>
              <a:rPr lang="ru-RU" noProof="0" smtClean="0"/>
              <a:t>Вставка рисунка</a:t>
            </a:r>
            <a:endParaRPr lang="ru-RU" noProof="0"/>
          </a:p>
        </p:txBody>
      </p:sp>
    </p:spTree>
    <p:extLst>
      <p:ext uri="{BB962C8B-B14F-4D97-AF65-F5344CB8AC3E}">
        <p14:creationId xmlns:p14="http://schemas.microsoft.com/office/powerpoint/2010/main" xmlns="" val="3687491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7"/>
            <a:ext cx="3833906" cy="5274923"/>
          </a:xfrm>
        </p:spPr>
        <p:txBody>
          <a:bodyPr rtlCol="0" anchor="b"/>
          <a:lstStyle>
            <a:lvl1pPr>
              <a:defRPr>
                <a:solidFill>
                  <a:schemeClr val="bg1"/>
                </a:solidFill>
              </a:defRPr>
            </a:lvl1pPr>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lvl1pPr>
              <a:defRPr>
                <a:solidFill>
                  <a:schemeClr val="bg1"/>
                </a:solidFill>
              </a:defRPr>
            </a:lvl1pPr>
          </a:lstStyle>
          <a:p>
            <a:pPr rtl="0"/>
            <a:fld id="{472B5AF8-A13B-4AA3-AAEF-4B4A5B96477C}"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lvl1pPr>
              <a:defRPr>
                <a:solidFill>
                  <a:schemeClr val="bg1"/>
                </a:solidFill>
              </a:defRPr>
            </a:lvl1pPr>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Объект 2">
            <a:extLst>
              <a:ext uri="{FF2B5EF4-FFF2-40B4-BE49-F238E27FC236}">
                <a16:creationId xmlns:a16="http://schemas.microsoft.com/office/drawing/2014/main" xmlns="" id="{4889D34E-DF9E-41B7-A5EC-B9D63999B3D0}"/>
              </a:ext>
            </a:extLst>
          </p:cNvPr>
          <p:cNvSpPr>
            <a:spLocks noGrp="1"/>
          </p:cNvSpPr>
          <p:nvPr>
            <p:ph idx="1"/>
          </p:nvPr>
        </p:nvSpPr>
        <p:spPr>
          <a:xfrm>
            <a:off x="5181600" y="559678"/>
            <a:ext cx="6172200" cy="5617285"/>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p14="http://schemas.microsoft.com/office/powerpoint/2010/main" xmlns="" val="3222617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5181600" y="540628"/>
            <a:ext cx="6248400" cy="2488946"/>
          </a:xfrm>
        </p:spPr>
        <p:txBody>
          <a:bodyPr rtlCol="0"/>
          <a:lstStyle>
            <a:lvl5pPr>
              <a:defRPr i="0"/>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5181600" y="3712467"/>
            <a:ext cx="6248400" cy="2482228"/>
          </a:xfrm>
        </p:spPr>
        <p:txBody>
          <a:bodyPr rtlCol="0"/>
          <a:lstStyle>
            <a:lvl5pPr>
              <a:defRPr i="0"/>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Дата 4"/>
          <p:cNvSpPr>
            <a:spLocks noGrp="1"/>
          </p:cNvSpPr>
          <p:nvPr>
            <p:ph type="dt" sz="half" idx="10"/>
          </p:nvPr>
        </p:nvSpPr>
        <p:spPr/>
        <p:txBody>
          <a:bodyPr rtlCol="0"/>
          <a:lstStyle/>
          <a:p>
            <a:pPr rtl="0"/>
            <a:fld id="{279A2038-B05C-4781-BA38-FE0987548CF9}" type="datetime1">
              <a:rPr lang="ru-RU" noProof="0" smtClean="0"/>
              <a:pPr rtl="0"/>
              <a:t>01.04.2026</a:t>
            </a:fld>
            <a:endParaRPr lang="ru-RU" noProof="0"/>
          </a:p>
        </p:txBody>
      </p:sp>
      <p:sp>
        <p:nvSpPr>
          <p:cNvPr id="6" name="Нижний колонтитул 5"/>
          <p:cNvSpPr>
            <a:spLocks noGrp="1"/>
          </p:cNvSpPr>
          <p:nvPr>
            <p:ph type="ftr" sz="quarter" idx="11"/>
          </p:nvPr>
        </p:nvSpPr>
        <p:spPr/>
        <p:txBody>
          <a:bodyPr rtlCol="0"/>
          <a:lstStyle/>
          <a:p>
            <a:pPr rtl="0"/>
            <a:endParaRPr lang="ru-RU" noProof="0"/>
          </a:p>
        </p:txBody>
      </p:sp>
      <p:sp>
        <p:nvSpPr>
          <p:cNvPr id="7" name="Номер слайда 6"/>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Tree>
    <p:extLst>
      <p:ext uri="{BB962C8B-B14F-4D97-AF65-F5344CB8AC3E}">
        <p14:creationId xmlns:p14="http://schemas.microsoft.com/office/powerpoint/2010/main" xmlns="" val="2454302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57784"/>
            <a:ext cx="3831336" cy="4956048"/>
          </a:xfrm>
        </p:spPr>
        <p:txBody>
          <a:bodyPr rtlCol="0"/>
          <a:lstStyle/>
          <a:p>
            <a:pPr rtl="0"/>
            <a:r>
              <a:rPr lang="ru-RU" noProof="0" smtClean="0"/>
              <a:t>Образец заголовка</a:t>
            </a:r>
            <a:endParaRPr lang="ru-RU" noProof="0"/>
          </a:p>
        </p:txBody>
      </p:sp>
      <p:sp>
        <p:nvSpPr>
          <p:cNvPr id="3" name="Текст 2"/>
          <p:cNvSpPr>
            <a:spLocks noGrp="1"/>
          </p:cNvSpPr>
          <p:nvPr>
            <p:ph type="body" idx="1"/>
          </p:nvPr>
        </p:nvSpPr>
        <p:spPr>
          <a:xfrm>
            <a:off x="5181600" y="558065"/>
            <a:ext cx="6245352" cy="914400"/>
          </a:xfrm>
        </p:spPr>
        <p:txBody>
          <a:bodyPr rtlCol="0"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5181600" y="1526671"/>
            <a:ext cx="6245352" cy="1755648"/>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5" name="Текст 4"/>
          <p:cNvSpPr>
            <a:spLocks noGrp="1"/>
          </p:cNvSpPr>
          <p:nvPr>
            <p:ph type="body" sz="quarter" idx="3"/>
          </p:nvPr>
        </p:nvSpPr>
        <p:spPr>
          <a:xfrm>
            <a:off x="5181600" y="3700826"/>
            <a:ext cx="6248400" cy="914400"/>
          </a:xfrm>
        </p:spPr>
        <p:txBody>
          <a:bodyPr rtlCol="0"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5181600" y="4669432"/>
            <a:ext cx="6245352" cy="1755648"/>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p>
            <a:pPr rtl="0"/>
            <a:fld id="{2E059510-8A4C-4D7A-8B52-DAA53C589143}" type="datetime1">
              <a:rPr lang="ru-RU" noProof="0" smtClean="0"/>
              <a:pPr rtl="0"/>
              <a:t>01.04.2026</a:t>
            </a:fld>
            <a:endParaRPr lang="ru-RU" noProof="0"/>
          </a:p>
        </p:txBody>
      </p:sp>
      <p:sp>
        <p:nvSpPr>
          <p:cNvPr id="8" name="Нижний колонтитул 7"/>
          <p:cNvSpPr>
            <a:spLocks noGrp="1"/>
          </p:cNvSpPr>
          <p:nvPr>
            <p:ph type="ftr" sz="quarter" idx="11"/>
          </p:nvPr>
        </p:nvSpPr>
        <p:spPr/>
        <p:txBody>
          <a:bodyPr rtlCol="0"/>
          <a:lstStyle/>
          <a:p>
            <a:pPr rtl="0"/>
            <a:endParaRPr lang="ru-RU" noProof="0"/>
          </a:p>
        </p:txBody>
      </p:sp>
      <p:sp>
        <p:nvSpPr>
          <p:cNvPr id="9" name="Номер слайда 8"/>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Tree>
    <p:extLst>
      <p:ext uri="{BB962C8B-B14F-4D97-AF65-F5344CB8AC3E}">
        <p14:creationId xmlns:p14="http://schemas.microsoft.com/office/powerpoint/2010/main" xmlns="" val="4277019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a:p>
        </p:txBody>
      </p:sp>
      <p:sp>
        <p:nvSpPr>
          <p:cNvPr id="3" name="Дата 2"/>
          <p:cNvSpPr>
            <a:spLocks noGrp="1"/>
          </p:cNvSpPr>
          <p:nvPr>
            <p:ph type="dt" sz="half" idx="10"/>
          </p:nvPr>
        </p:nvSpPr>
        <p:spPr/>
        <p:txBody>
          <a:bodyPr rtlCol="0"/>
          <a:lstStyle/>
          <a:p>
            <a:pPr rtl="0"/>
            <a:fld id="{21626C1A-D84E-42EE-BD73-3267BCADA3B3}" type="datetime1">
              <a:rPr lang="ru-RU" noProof="0" smtClean="0"/>
              <a:pPr rtl="0"/>
              <a:t>01.04.2026</a:t>
            </a:fld>
            <a:endParaRPr lang="ru-RU" noProof="0"/>
          </a:p>
        </p:txBody>
      </p:sp>
      <p:sp>
        <p:nvSpPr>
          <p:cNvPr id="4" name="Нижний колонтитул 3"/>
          <p:cNvSpPr>
            <a:spLocks noGrp="1"/>
          </p:cNvSpPr>
          <p:nvPr>
            <p:ph type="ftr" sz="quarter" idx="11"/>
          </p:nvPr>
        </p:nvSpPr>
        <p:spPr/>
        <p:txBody>
          <a:bodyPr rtlCol="0"/>
          <a:lstStyle/>
          <a:p>
            <a:pPr rtl="0"/>
            <a:endParaRPr lang="ru-RU" noProof="0"/>
          </a:p>
        </p:txBody>
      </p:sp>
      <p:sp>
        <p:nvSpPr>
          <p:cNvPr id="5" name="Номер слайда 4"/>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Tree>
    <p:extLst>
      <p:ext uri="{BB962C8B-B14F-4D97-AF65-F5344CB8AC3E}">
        <p14:creationId xmlns:p14="http://schemas.microsoft.com/office/powerpoint/2010/main" xmlns="" val="2043447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2BDAE130-7FCA-40A2-AA3A-888FCBDE09D4}" type="datetime1">
              <a:rPr lang="ru-RU" noProof="0" smtClean="0"/>
              <a:pPr rtl="0"/>
              <a:t>01.04.2026</a:t>
            </a:fld>
            <a:endParaRPr lang="ru-RU" noProof="0"/>
          </a:p>
        </p:txBody>
      </p:sp>
      <p:sp>
        <p:nvSpPr>
          <p:cNvPr id="3" name="Нижний колонтитул 2"/>
          <p:cNvSpPr>
            <a:spLocks noGrp="1"/>
          </p:cNvSpPr>
          <p:nvPr>
            <p:ph type="ftr" sz="quarter" idx="11"/>
          </p:nvPr>
        </p:nvSpPr>
        <p:spPr/>
        <p:txBody>
          <a:bodyPr rtlCol="0"/>
          <a:lstStyle/>
          <a:p>
            <a:pPr rtl="0"/>
            <a:endParaRPr lang="ru-RU" noProof="0"/>
          </a:p>
        </p:txBody>
      </p:sp>
      <p:sp>
        <p:nvSpPr>
          <p:cNvPr id="4" name="Номер слайда 3"/>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Tree>
    <p:extLst>
      <p:ext uri="{BB962C8B-B14F-4D97-AF65-F5344CB8AC3E}">
        <p14:creationId xmlns:p14="http://schemas.microsoft.com/office/powerpoint/2010/main" xmlns="" val="823902382"/>
      </p:ext>
    </p:extLst>
  </p:cSld>
  <p:clrMapOvr>
    <a:masterClrMapping/>
  </p:clrMapOvr>
  <p:extLst mod="1">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подзаголовок и объект">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xmlns="" id="{9E2565D1-06D8-4141-9B5F-95C29313C16C}"/>
              </a:ext>
            </a:extLst>
          </p:cNvPr>
          <p:cNvSpPr/>
          <p:nvPr userDrawn="1"/>
        </p:nvSpPr>
        <p:spPr>
          <a:xfrm>
            <a:off x="0" y="0"/>
            <a:ext cx="48961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0" name="Текст 19">
            <a:extLst>
              <a:ext uri="{FF2B5EF4-FFF2-40B4-BE49-F238E27FC236}">
                <a16:creationId xmlns:a16="http://schemas.microsoft.com/office/drawing/2014/main" xmlns="" id="{04FBD4F5-432F-4C2D-A734-6CC48615FF21}"/>
              </a:ext>
            </a:extLst>
          </p:cNvPr>
          <p:cNvSpPr>
            <a:spLocks noGrp="1"/>
          </p:cNvSpPr>
          <p:nvPr>
            <p:ph type="body" sz="quarter" idx="18" hasCustomPrompt="1"/>
          </p:nvPr>
        </p:nvSpPr>
        <p:spPr>
          <a:xfrm>
            <a:off x="762000" y="2895600"/>
            <a:ext cx="3842550" cy="2855913"/>
          </a:xfrm>
        </p:spPr>
        <p:txBody>
          <a:bodyPr rtlCol="0"/>
          <a:lstStyle>
            <a:lvl1pPr marL="0" indent="0" algn="r">
              <a:buNone/>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Дата 3"/>
          <p:cNvSpPr>
            <a:spLocks noGrp="1"/>
          </p:cNvSpPr>
          <p:nvPr>
            <p:ph type="dt" sz="half" idx="10"/>
          </p:nvPr>
        </p:nvSpPr>
        <p:spPr/>
        <p:txBody>
          <a:bodyPr rtlCol="0"/>
          <a:lstStyle/>
          <a:p>
            <a:pPr rtl="0"/>
            <a:fld id="{6D4CB6C5-F7E8-4101-9FAA-6FBD7111D9CA}"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11" name="Заголовок 1">
            <a:extLst>
              <a:ext uri="{FF2B5EF4-FFF2-40B4-BE49-F238E27FC236}">
                <a16:creationId xmlns:a16="http://schemas.microsoft.com/office/drawing/2014/main" xmlns="" id="{3837580B-9009-4524-B820-7ACB27BCBEB4}"/>
              </a:ext>
            </a:extLst>
          </p:cNvPr>
          <p:cNvSpPr>
            <a:spLocks noGrp="1"/>
          </p:cNvSpPr>
          <p:nvPr>
            <p:ph type="title"/>
          </p:nvPr>
        </p:nvSpPr>
        <p:spPr>
          <a:xfrm>
            <a:off x="762000" y="559678"/>
            <a:ext cx="3833906" cy="2221622"/>
          </a:xfrm>
        </p:spPr>
        <p:txBody>
          <a:bodyPr rtlCol="0" anchor="b"/>
          <a:lstStyle/>
          <a:p>
            <a:pPr rtl="0"/>
            <a:r>
              <a:rPr lang="ru-RU" noProof="0" smtClean="0"/>
              <a:t>Образец заголовка</a:t>
            </a:r>
            <a:endParaRPr lang="ru-RU" noProof="0"/>
          </a:p>
        </p:txBody>
      </p:sp>
      <p:cxnSp>
        <p:nvCxnSpPr>
          <p:cNvPr id="12" name="Прямая соединительная линия 11">
            <a:extLst>
              <a:ext uri="{FF2B5EF4-FFF2-40B4-BE49-F238E27FC236}">
                <a16:creationId xmlns:a16="http://schemas.microsoft.com/office/drawing/2014/main" xmlns="" id="{54F1A406-73A8-450C-B21C-AA9616F476C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777954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пунктов с изображениями или значками (светлая тема)">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p>
            <a:pPr rtl="0"/>
            <a:fld id="{99BAA6C0-5011-4245-A74E-BAA3BE19CFBC}"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Объект 2">
            <a:extLst>
              <a:ext uri="{FF2B5EF4-FFF2-40B4-BE49-F238E27FC236}">
                <a16:creationId xmlns:a16="http://schemas.microsoft.com/office/drawing/2014/main" xmlns="" id="{0CF91DE7-F23F-444D-B56E-B059EC98D983}"/>
              </a:ext>
            </a:extLst>
          </p:cNvPr>
          <p:cNvSpPr>
            <a:spLocks noGrp="1"/>
          </p:cNvSpPr>
          <p:nvPr>
            <p:ph idx="1" hasCustomPrompt="1"/>
          </p:nvPr>
        </p:nvSpPr>
        <p:spPr>
          <a:xfrm>
            <a:off x="5162550"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19" name="Текст 8">
            <a:extLst>
              <a:ext uri="{FF2B5EF4-FFF2-40B4-BE49-F238E27FC236}">
                <a16:creationId xmlns:a16="http://schemas.microsoft.com/office/drawing/2014/main" xmlns="" id="{DD8B7AFB-040F-4222-BF21-649EEB9B7663}"/>
              </a:ext>
            </a:extLst>
          </p:cNvPr>
          <p:cNvSpPr>
            <a:spLocks noGrp="1"/>
          </p:cNvSpPr>
          <p:nvPr>
            <p:ph type="body" sz="quarter" idx="13" hasCustomPrompt="1"/>
          </p:nvPr>
        </p:nvSpPr>
        <p:spPr>
          <a:xfrm>
            <a:off x="7295581"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2" name="Текст 10">
            <a:extLst>
              <a:ext uri="{FF2B5EF4-FFF2-40B4-BE49-F238E27FC236}">
                <a16:creationId xmlns:a16="http://schemas.microsoft.com/office/drawing/2014/main" xmlns="" id="{36C44B50-DCD8-4661-AE20-1744F5052F2B}"/>
              </a:ext>
            </a:extLst>
          </p:cNvPr>
          <p:cNvSpPr>
            <a:spLocks noGrp="1"/>
          </p:cNvSpPr>
          <p:nvPr>
            <p:ph type="body" sz="quarter" idx="14" hasCustomPrompt="1"/>
          </p:nvPr>
        </p:nvSpPr>
        <p:spPr>
          <a:xfrm>
            <a:off x="9428613"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3" name="Текст 6">
            <a:extLst>
              <a:ext uri="{FF2B5EF4-FFF2-40B4-BE49-F238E27FC236}">
                <a16:creationId xmlns:a16="http://schemas.microsoft.com/office/drawing/2014/main" xmlns="" id="{C0107EA4-5D36-4C90-97D0-F9F14116BDE7}"/>
              </a:ext>
            </a:extLst>
          </p:cNvPr>
          <p:cNvSpPr>
            <a:spLocks noGrp="1"/>
          </p:cNvSpPr>
          <p:nvPr>
            <p:ph type="body" sz="quarter" idx="19" hasCustomPrompt="1"/>
          </p:nvPr>
        </p:nvSpPr>
        <p:spPr>
          <a:xfrm>
            <a:off x="5162550" y="3429000"/>
            <a:ext cx="1944000" cy="2700000"/>
          </a:xfrm>
          <a:solidFill>
            <a:schemeClr val="bg1"/>
          </a:solidFill>
        </p:spPr>
        <p:txBody>
          <a:bodyPr lIns="0" tIns="1332000" rIns="0" bIns="0" rtlCol="0"/>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4" name="Текст 15">
            <a:extLst>
              <a:ext uri="{FF2B5EF4-FFF2-40B4-BE49-F238E27FC236}">
                <a16:creationId xmlns:a16="http://schemas.microsoft.com/office/drawing/2014/main" xmlns="" id="{CB22D40E-097C-4007-9190-A37498065321}"/>
              </a:ext>
            </a:extLst>
          </p:cNvPr>
          <p:cNvSpPr>
            <a:spLocks noGrp="1"/>
          </p:cNvSpPr>
          <p:nvPr>
            <p:ph type="body" sz="quarter" idx="20" hasCustomPrompt="1"/>
          </p:nvPr>
        </p:nvSpPr>
        <p:spPr>
          <a:xfrm>
            <a:off x="7295356" y="3429000"/>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5" name="Текст 18">
            <a:extLst>
              <a:ext uri="{FF2B5EF4-FFF2-40B4-BE49-F238E27FC236}">
                <a16:creationId xmlns:a16="http://schemas.microsoft.com/office/drawing/2014/main" xmlns="" id="{D385A57E-D5E6-4E0A-BE4C-C1B40196AB2B}"/>
              </a:ext>
            </a:extLst>
          </p:cNvPr>
          <p:cNvSpPr>
            <a:spLocks noGrp="1"/>
          </p:cNvSpPr>
          <p:nvPr>
            <p:ph type="body" sz="quarter" idx="21" hasCustomPrompt="1"/>
          </p:nvPr>
        </p:nvSpPr>
        <p:spPr>
          <a:xfrm>
            <a:off x="9428163" y="3429000"/>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6" name="Рисунок 22">
            <a:extLst>
              <a:ext uri="{FF2B5EF4-FFF2-40B4-BE49-F238E27FC236}">
                <a16:creationId xmlns:a16="http://schemas.microsoft.com/office/drawing/2014/main" xmlns="" id="{3D1BBD84-BA1A-4F7F-BD78-6D42162E33D5}"/>
              </a:ext>
            </a:extLst>
          </p:cNvPr>
          <p:cNvSpPr>
            <a:spLocks noGrp="1"/>
          </p:cNvSpPr>
          <p:nvPr>
            <p:ph type="pic" sz="quarter" idx="22" hasCustomPrompt="1"/>
          </p:nvPr>
        </p:nvSpPr>
        <p:spPr>
          <a:xfrm>
            <a:off x="5648550"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7" name="Рисунок 24">
            <a:extLst>
              <a:ext uri="{FF2B5EF4-FFF2-40B4-BE49-F238E27FC236}">
                <a16:creationId xmlns:a16="http://schemas.microsoft.com/office/drawing/2014/main" xmlns="" id="{75DDD589-ADD5-491E-B180-F1FCDF9ED6A1}"/>
              </a:ext>
            </a:extLst>
          </p:cNvPr>
          <p:cNvSpPr>
            <a:spLocks noGrp="1"/>
          </p:cNvSpPr>
          <p:nvPr>
            <p:ph type="pic" sz="quarter" idx="23" hasCustomPrompt="1"/>
          </p:nvPr>
        </p:nvSpPr>
        <p:spPr>
          <a:xfrm>
            <a:off x="7781581"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8" name="Рисунок 26">
            <a:extLst>
              <a:ext uri="{FF2B5EF4-FFF2-40B4-BE49-F238E27FC236}">
                <a16:creationId xmlns:a16="http://schemas.microsoft.com/office/drawing/2014/main" xmlns="" id="{BFFFDD99-5C1A-4C7C-8FA2-BEA3DB4BA884}"/>
              </a:ext>
            </a:extLst>
          </p:cNvPr>
          <p:cNvSpPr>
            <a:spLocks noGrp="1"/>
          </p:cNvSpPr>
          <p:nvPr>
            <p:ph type="pic" sz="quarter" idx="24" hasCustomPrompt="1"/>
          </p:nvPr>
        </p:nvSpPr>
        <p:spPr>
          <a:xfrm>
            <a:off x="9914613"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9" name="Рисунок 30">
            <a:extLst>
              <a:ext uri="{FF2B5EF4-FFF2-40B4-BE49-F238E27FC236}">
                <a16:creationId xmlns:a16="http://schemas.microsoft.com/office/drawing/2014/main" xmlns="" id="{23C5456C-A352-4CF6-8671-B2572BAD518D}"/>
              </a:ext>
            </a:extLst>
          </p:cNvPr>
          <p:cNvSpPr>
            <a:spLocks noGrp="1"/>
          </p:cNvSpPr>
          <p:nvPr>
            <p:ph type="pic" sz="quarter" idx="25" hasCustomPrompt="1"/>
          </p:nvPr>
        </p:nvSpPr>
        <p:spPr>
          <a:xfrm>
            <a:off x="5648550"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0" name="Рисунок 32">
            <a:extLst>
              <a:ext uri="{FF2B5EF4-FFF2-40B4-BE49-F238E27FC236}">
                <a16:creationId xmlns:a16="http://schemas.microsoft.com/office/drawing/2014/main" xmlns="" id="{C7C33AAD-B12F-4AA1-80BD-D7D3D1304B98}"/>
              </a:ext>
            </a:extLst>
          </p:cNvPr>
          <p:cNvSpPr>
            <a:spLocks noGrp="1"/>
          </p:cNvSpPr>
          <p:nvPr>
            <p:ph type="pic" sz="quarter" idx="26" hasCustomPrompt="1"/>
          </p:nvPr>
        </p:nvSpPr>
        <p:spPr>
          <a:xfrm>
            <a:off x="7781581"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1" name="Рисунок 34">
            <a:extLst>
              <a:ext uri="{FF2B5EF4-FFF2-40B4-BE49-F238E27FC236}">
                <a16:creationId xmlns:a16="http://schemas.microsoft.com/office/drawing/2014/main" xmlns="" id="{E2951AF1-2CE3-48B5-9CF3-7488DCDF3299}"/>
              </a:ext>
            </a:extLst>
          </p:cNvPr>
          <p:cNvSpPr>
            <a:spLocks noGrp="1"/>
          </p:cNvSpPr>
          <p:nvPr>
            <p:ph type="pic" sz="quarter" idx="27" hasCustomPrompt="1"/>
          </p:nvPr>
        </p:nvSpPr>
        <p:spPr>
          <a:xfrm>
            <a:off x="9914613"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Tree>
    <p:extLst>
      <p:ext uri="{BB962C8B-B14F-4D97-AF65-F5344CB8AC3E}">
        <p14:creationId xmlns:p14="http://schemas.microsoft.com/office/powerpoint/2010/main" xmlns="" val="418798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Ряд пронумерованных пунктов">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p>
            <a:pPr rtl="0"/>
            <a:r>
              <a:rPr lang="ru-RU" noProof="0" smtClean="0"/>
              <a:t>Образец заголовка</a:t>
            </a:r>
            <a:endParaRPr lang="ru-RU" noProof="0"/>
          </a:p>
        </p:txBody>
      </p:sp>
      <p:sp>
        <p:nvSpPr>
          <p:cNvPr id="3" name="Объект 2"/>
          <p:cNvSpPr>
            <a:spLocks noGrp="1"/>
          </p:cNvSpPr>
          <p:nvPr>
            <p:ph idx="1" hasCustomPrompt="1"/>
          </p:nvPr>
        </p:nvSpPr>
        <p:spPr>
          <a:xfrm>
            <a:off x="5162550" y="2019300"/>
            <a:ext cx="1944000" cy="2700000"/>
          </a:xfrm>
          <a:gradFill>
            <a:gsLst>
              <a:gs pos="0">
                <a:schemeClr val="accent1">
                  <a:lumMod val="20000"/>
                  <a:lumOff val="80000"/>
                </a:schemeClr>
              </a:gs>
              <a:gs pos="99000">
                <a:schemeClr val="accent1">
                  <a:lumMod val="20000"/>
                  <a:lumOff val="80000"/>
                </a:schemeClr>
              </a:gs>
              <a:gs pos="100000">
                <a:schemeClr val="accent1"/>
              </a:gs>
            </a:gsLst>
            <a:lin ang="5400000" scaled="1"/>
          </a:gradFill>
        </p:spPr>
        <p:txBody>
          <a:bodyPr lIns="0" tIns="1332000" rIns="0" bIns="0" rtlCol="0">
            <a:noAutofit/>
          </a:bodyPr>
          <a:lstStyle>
            <a:lvl1pPr marL="0" indent="0" algn="ctr">
              <a:buNone/>
              <a:defRPr sz="1600"/>
            </a:lvl1pPr>
          </a:lstStyle>
          <a:p>
            <a:pPr lvl="0" rtl="0"/>
            <a:r>
              <a:rPr lang="ru-RU" noProof="0"/>
              <a:t>Описание мероприятия</a:t>
            </a:r>
          </a:p>
        </p:txBody>
      </p:sp>
      <p:sp>
        <p:nvSpPr>
          <p:cNvPr id="4" name="Дата 3"/>
          <p:cNvSpPr>
            <a:spLocks noGrp="1"/>
          </p:cNvSpPr>
          <p:nvPr>
            <p:ph type="dt" sz="half" idx="10"/>
          </p:nvPr>
        </p:nvSpPr>
        <p:spPr/>
        <p:txBody>
          <a:bodyPr rtlCol="0"/>
          <a:lstStyle/>
          <a:p>
            <a:pPr rtl="0"/>
            <a:fld id="{3A42FFDC-E850-4C83-BBCF-3A8D5897ECC9}"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9" name="Текст 8">
            <a:extLst>
              <a:ext uri="{FF2B5EF4-FFF2-40B4-BE49-F238E27FC236}">
                <a16:creationId xmlns:a16="http://schemas.microsoft.com/office/drawing/2014/main" xmlns="" id="{617748B7-E5B4-4481-8BBD-FA336F544D66}"/>
              </a:ext>
            </a:extLst>
          </p:cNvPr>
          <p:cNvSpPr>
            <a:spLocks noGrp="1"/>
          </p:cNvSpPr>
          <p:nvPr>
            <p:ph type="body" sz="quarter" idx="13" hasCustomPrompt="1"/>
          </p:nvPr>
        </p:nvSpPr>
        <p:spPr>
          <a:xfrm>
            <a:off x="7295806" y="2019300"/>
            <a:ext cx="1943100" cy="2700000"/>
          </a:xfrm>
          <a:gradFill>
            <a:gsLst>
              <a:gs pos="0">
                <a:schemeClr val="accent3">
                  <a:lumMod val="20000"/>
                  <a:lumOff val="80000"/>
                </a:schemeClr>
              </a:gs>
              <a:gs pos="99000">
                <a:schemeClr val="accent3">
                  <a:lumMod val="20000"/>
                  <a:lumOff val="80000"/>
                </a:schemeClr>
              </a:gs>
              <a:gs pos="100000">
                <a:schemeClr val="accent3"/>
              </a:gs>
            </a:gsLst>
            <a:lin ang="5400000" scaled="1"/>
          </a:gradFill>
        </p:spPr>
        <p:txBody>
          <a:bodyPr lIns="0" tIns="1332000" rIns="0" bIns="0" rtlCol="0">
            <a:noAutofit/>
          </a:bodyPr>
          <a:lstStyle>
            <a:lvl1pPr marL="0" indent="0" algn="ctr">
              <a:buNone/>
              <a:defRPr sz="1600"/>
            </a:lvl1pPr>
          </a:lstStyle>
          <a:p>
            <a:pPr lvl="0" rtl="0"/>
            <a:r>
              <a:rPr lang="ru-RU" noProof="0"/>
              <a:t>Описание мероприятия</a:t>
            </a:r>
          </a:p>
        </p:txBody>
      </p:sp>
      <p:sp>
        <p:nvSpPr>
          <p:cNvPr id="11" name="Текст 10">
            <a:extLst>
              <a:ext uri="{FF2B5EF4-FFF2-40B4-BE49-F238E27FC236}">
                <a16:creationId xmlns:a16="http://schemas.microsoft.com/office/drawing/2014/main" xmlns="" id="{47DBBB1B-8761-455D-AD09-0A48C1ED27E0}"/>
              </a:ext>
            </a:extLst>
          </p:cNvPr>
          <p:cNvSpPr>
            <a:spLocks noGrp="1"/>
          </p:cNvSpPr>
          <p:nvPr>
            <p:ph type="body" sz="quarter" idx="14" hasCustomPrompt="1"/>
          </p:nvPr>
        </p:nvSpPr>
        <p:spPr>
          <a:xfrm>
            <a:off x="9428163" y="2019300"/>
            <a:ext cx="1943100" cy="2700000"/>
          </a:xfrm>
          <a:gradFill>
            <a:gsLst>
              <a:gs pos="0">
                <a:schemeClr val="accent5">
                  <a:lumMod val="20000"/>
                  <a:lumOff val="80000"/>
                </a:schemeClr>
              </a:gs>
              <a:gs pos="99000">
                <a:schemeClr val="accent5">
                  <a:lumMod val="20000"/>
                  <a:lumOff val="80000"/>
                </a:schemeClr>
              </a:gs>
              <a:gs pos="100000">
                <a:schemeClr val="accent5"/>
              </a:gs>
            </a:gsLst>
            <a:lin ang="5400000" scaled="1"/>
          </a:gradFill>
        </p:spPr>
        <p:txBody>
          <a:bodyPr lIns="0" tIns="1332000" rIns="0" bIns="0" rtlCol="0">
            <a:noAutofit/>
          </a:bodyPr>
          <a:lstStyle>
            <a:lvl1pPr marL="0" indent="0" algn="ctr">
              <a:buNone/>
              <a:defRPr sz="1600"/>
            </a:lvl1pPr>
          </a:lstStyle>
          <a:p>
            <a:pPr lvl="0" rtl="0"/>
            <a:r>
              <a:rPr lang="ru-RU" noProof="0"/>
              <a:t>Описание мероприятия</a:t>
            </a:r>
          </a:p>
        </p:txBody>
      </p:sp>
      <p:sp>
        <p:nvSpPr>
          <p:cNvPr id="13" name="Текст 12">
            <a:extLst>
              <a:ext uri="{FF2B5EF4-FFF2-40B4-BE49-F238E27FC236}">
                <a16:creationId xmlns:a16="http://schemas.microsoft.com/office/drawing/2014/main" xmlns="" id="{701A7388-8628-470F-82E9-729C86AAFDC5}"/>
              </a:ext>
            </a:extLst>
          </p:cNvPr>
          <p:cNvSpPr>
            <a:spLocks noGrp="1"/>
          </p:cNvSpPr>
          <p:nvPr>
            <p:ph type="body" sz="quarter" idx="15" hasCustomPrompt="1"/>
          </p:nvPr>
        </p:nvSpPr>
        <p:spPr>
          <a:xfrm>
            <a:off x="5720550" y="2324100"/>
            <a:ext cx="828000" cy="828000"/>
          </a:xfrm>
          <a:prstGeom prst="ellipse">
            <a:avLst/>
          </a:prstGeom>
          <a:solidFill>
            <a:schemeClr val="tx1">
              <a:lumMod val="85000"/>
              <a:lumOff val="15000"/>
            </a:schemeClr>
          </a:solidFill>
        </p:spPr>
        <p:txBody>
          <a:bodyPr lIns="0" tIns="0" rIns="0" bIns="0" rtlCol="0" anchor="ctr">
            <a:noAutofit/>
          </a:bodyPr>
          <a:lstStyle>
            <a:lvl1pPr marL="0" indent="0" algn="ctr">
              <a:lnSpc>
                <a:spcPct val="100000"/>
              </a:lnSpc>
              <a:buNone/>
              <a:defRPr sz="2000" i="1">
                <a:solidFill>
                  <a:schemeClr val="bg1"/>
                </a:solidFill>
                <a:latin typeface="+mj-lt"/>
              </a:defRPr>
            </a:lvl1pPr>
          </a:lstStyle>
          <a:p>
            <a:pPr lvl="0" rtl="0"/>
            <a:r>
              <a:rPr lang="ru-RU" noProof="0"/>
              <a:t>1</a:t>
            </a:r>
          </a:p>
        </p:txBody>
      </p:sp>
      <p:sp>
        <p:nvSpPr>
          <p:cNvPr id="15" name="Текст 14">
            <a:extLst>
              <a:ext uri="{FF2B5EF4-FFF2-40B4-BE49-F238E27FC236}">
                <a16:creationId xmlns:a16="http://schemas.microsoft.com/office/drawing/2014/main" xmlns="" id="{CAE5D4FA-2556-4640-8793-063247AA272E}"/>
              </a:ext>
            </a:extLst>
          </p:cNvPr>
          <p:cNvSpPr>
            <a:spLocks noGrp="1"/>
          </p:cNvSpPr>
          <p:nvPr>
            <p:ph type="body" sz="quarter" idx="16" hasCustomPrompt="1"/>
          </p:nvPr>
        </p:nvSpPr>
        <p:spPr>
          <a:xfrm>
            <a:off x="7853356" y="2324100"/>
            <a:ext cx="828000" cy="828000"/>
          </a:xfrm>
          <a:prstGeom prst="ellipse">
            <a:avLst/>
          </a:prstGeom>
          <a:solidFill>
            <a:schemeClr val="tx1">
              <a:lumMod val="85000"/>
              <a:lumOff val="15000"/>
            </a:schemeClr>
          </a:solidFill>
        </p:spPr>
        <p:txBody>
          <a:bodyPr lIns="0" tIns="0" rIns="0" bIns="0" rtlCol="0" anchor="ctr"/>
          <a:lstStyle>
            <a:lvl1pPr marL="0" indent="0" algn="ctr">
              <a:buNone/>
              <a:defRPr i="1">
                <a:solidFill>
                  <a:schemeClr val="bg1"/>
                </a:solidFill>
                <a:latin typeface="+mj-lt"/>
              </a:defRPr>
            </a:lvl1pPr>
          </a:lstStyle>
          <a:p>
            <a:pPr lvl="0" rtl="0"/>
            <a:r>
              <a:rPr lang="ru-RU" noProof="0"/>
              <a:t>2</a:t>
            </a:r>
          </a:p>
        </p:txBody>
      </p:sp>
      <p:sp>
        <p:nvSpPr>
          <p:cNvPr id="17" name="Текст 16">
            <a:extLst>
              <a:ext uri="{FF2B5EF4-FFF2-40B4-BE49-F238E27FC236}">
                <a16:creationId xmlns:a16="http://schemas.microsoft.com/office/drawing/2014/main" xmlns="" id="{8379251E-EDF2-4AC5-AB5B-C1FD66A9D6F3}"/>
              </a:ext>
            </a:extLst>
          </p:cNvPr>
          <p:cNvSpPr>
            <a:spLocks noGrp="1"/>
          </p:cNvSpPr>
          <p:nvPr>
            <p:ph type="body" sz="quarter" idx="17" hasCustomPrompt="1"/>
          </p:nvPr>
        </p:nvSpPr>
        <p:spPr>
          <a:xfrm>
            <a:off x="9985713" y="2324100"/>
            <a:ext cx="828000" cy="828000"/>
          </a:xfrm>
          <a:prstGeom prst="ellipse">
            <a:avLst/>
          </a:prstGeom>
          <a:solidFill>
            <a:schemeClr val="tx1">
              <a:lumMod val="85000"/>
              <a:lumOff val="15000"/>
            </a:schemeClr>
          </a:solidFill>
        </p:spPr>
        <p:txBody>
          <a:bodyPr lIns="0" tIns="0" rIns="0" bIns="0" rtlCol="0" anchor="ctr"/>
          <a:lstStyle>
            <a:lvl1pPr marL="0" indent="0" algn="ctr">
              <a:buNone/>
              <a:defRPr i="1">
                <a:solidFill>
                  <a:schemeClr val="bg1"/>
                </a:solidFill>
                <a:latin typeface="+mj-lt"/>
              </a:defRPr>
            </a:lvl1pPr>
          </a:lstStyle>
          <a:p>
            <a:pPr lvl="0" rtl="0"/>
            <a:r>
              <a:rPr lang="ru-RU" noProof="0"/>
              <a:t>3</a:t>
            </a:r>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01316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Только заголовок и подзаголовок">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lvl1pPr>
              <a:defRPr>
                <a:solidFill>
                  <a:schemeClr val="bg1"/>
                </a:solidFill>
              </a:defRPr>
            </a:lvl1pPr>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lvl1pPr>
              <a:defRPr>
                <a:solidFill>
                  <a:schemeClr val="bg1"/>
                </a:solidFill>
              </a:defRPr>
            </a:lvl1pPr>
          </a:lstStyle>
          <a:p>
            <a:pPr rtl="0"/>
            <a:fld id="{12527CD7-EF91-473D-B332-17963C2378AA}"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lvl1pPr>
              <a:defRPr>
                <a:solidFill>
                  <a:schemeClr val="bg1"/>
                </a:solidFill>
              </a:defRPr>
            </a:lvl1pPr>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solidFill>
                  <a:schemeClr val="bg1"/>
                </a:solidFill>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23914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 пунктов с изображениями или значками">
    <p:bg>
      <p:bgPr>
        <a:solidFill>
          <a:schemeClr val="bg2"/>
        </a:solidFill>
        <a:effectLst/>
      </p:bgPr>
    </p:bg>
    <p:spTree>
      <p:nvGrpSpPr>
        <p:cNvPr id="1" name=""/>
        <p:cNvGrpSpPr/>
        <p:nvPr/>
      </p:nvGrpSpPr>
      <p:grpSpPr>
        <a:xfrm>
          <a:off x="0" y="0"/>
          <a:ext cx="0" cy="0"/>
          <a:chOff x="0" y="0"/>
          <a:chExt cx="0" cy="0"/>
        </a:xfrm>
      </p:grpSpPr>
      <p:sp>
        <p:nvSpPr>
          <p:cNvPr id="9" name="Полилиния 6">
            <a:extLst>
              <a:ext uri="{FF2B5EF4-FFF2-40B4-BE49-F238E27FC236}">
                <a16:creationId xmlns:a16="http://schemas.microsoft.com/office/drawing/2014/main" xmlns="" id="{4C028BF1-8F7F-4E8E-9D47-05D46323E336}"/>
              </a:ext>
            </a:extLst>
          </p:cNvPr>
          <p:cNvSpPr/>
          <p:nvPr userDrawn="1"/>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solidFill>
          <a:ln w="0">
            <a:noFill/>
            <a:prstDash val="solid"/>
            <a:round/>
            <a:headEnd/>
            <a:tailEnd/>
          </a:ln>
        </p:spPr>
      </p:sp>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a:xfrm>
            <a:off x="762000" y="559678"/>
            <a:ext cx="3833906" cy="2221622"/>
          </a:xfrm>
        </p:spPr>
        <p:txBody>
          <a:bodyPr rtlCol="0" anchor="b"/>
          <a:lstStyle>
            <a:lvl1pPr>
              <a:defRPr>
                <a:solidFill>
                  <a:schemeClr val="bg1"/>
                </a:solidFill>
              </a:defRPr>
            </a:lvl1pPr>
          </a:lstStyle>
          <a:p>
            <a:pPr rtl="0"/>
            <a:r>
              <a:rPr lang="ru-RU" noProof="0" smtClean="0"/>
              <a:t>Образец заголовка</a:t>
            </a:r>
            <a:endParaRPr lang="ru-RU" noProof="0"/>
          </a:p>
        </p:txBody>
      </p:sp>
      <p:sp>
        <p:nvSpPr>
          <p:cNvPr id="4" name="Дата 3"/>
          <p:cNvSpPr>
            <a:spLocks noGrp="1"/>
          </p:cNvSpPr>
          <p:nvPr>
            <p:ph type="dt" sz="half" idx="10"/>
          </p:nvPr>
        </p:nvSpPr>
        <p:spPr/>
        <p:txBody>
          <a:bodyPr rtlCol="0"/>
          <a:lstStyle>
            <a:lvl1pPr>
              <a:defRPr>
                <a:solidFill>
                  <a:schemeClr val="bg1"/>
                </a:solidFill>
              </a:defRPr>
            </a:lvl1pPr>
          </a:lstStyle>
          <a:p>
            <a:pPr rtl="0"/>
            <a:fld id="{B2999403-2FA3-46FA-A6CD-243D00F08AF5}"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lvl1pPr>
              <a:defRPr>
                <a:solidFill>
                  <a:schemeClr val="bg1"/>
                </a:solidFill>
              </a:defRPr>
            </a:lvl1pPr>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2895600"/>
            <a:ext cx="3842550" cy="2855913"/>
          </a:xfrm>
        </p:spPr>
        <p:txBody>
          <a:bodyPr rtlCol="0"/>
          <a:lstStyle>
            <a:lvl1pPr marL="0" indent="0" algn="r">
              <a:buNone/>
              <a:defRPr>
                <a:solidFill>
                  <a:schemeClr val="bg1"/>
                </a:solidFill>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Объект 2">
            <a:extLst>
              <a:ext uri="{FF2B5EF4-FFF2-40B4-BE49-F238E27FC236}">
                <a16:creationId xmlns:a16="http://schemas.microsoft.com/office/drawing/2014/main" xmlns="" id="{5D7203A2-76F7-4D98-BFEB-C48DDC3E5C6C}"/>
              </a:ext>
            </a:extLst>
          </p:cNvPr>
          <p:cNvSpPr>
            <a:spLocks noGrp="1"/>
          </p:cNvSpPr>
          <p:nvPr>
            <p:ph idx="1" hasCustomPrompt="1"/>
          </p:nvPr>
        </p:nvSpPr>
        <p:spPr>
          <a:xfrm>
            <a:off x="5162550"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11" name="Текст 8">
            <a:extLst>
              <a:ext uri="{FF2B5EF4-FFF2-40B4-BE49-F238E27FC236}">
                <a16:creationId xmlns:a16="http://schemas.microsoft.com/office/drawing/2014/main" xmlns="" id="{333FF03C-99D8-472E-A74F-87D3B5A5696D}"/>
              </a:ext>
            </a:extLst>
          </p:cNvPr>
          <p:cNvSpPr>
            <a:spLocks noGrp="1"/>
          </p:cNvSpPr>
          <p:nvPr>
            <p:ph type="body" sz="quarter" idx="13" hasCustomPrompt="1"/>
          </p:nvPr>
        </p:nvSpPr>
        <p:spPr>
          <a:xfrm>
            <a:off x="7295581"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12" name="Текст 10">
            <a:extLst>
              <a:ext uri="{FF2B5EF4-FFF2-40B4-BE49-F238E27FC236}">
                <a16:creationId xmlns:a16="http://schemas.microsoft.com/office/drawing/2014/main" xmlns="" id="{982C482D-2EED-4942-A5D4-D8A794C2486A}"/>
              </a:ext>
            </a:extLst>
          </p:cNvPr>
          <p:cNvSpPr>
            <a:spLocks noGrp="1"/>
          </p:cNvSpPr>
          <p:nvPr>
            <p:ph type="body" sz="quarter" idx="14" hasCustomPrompt="1"/>
          </p:nvPr>
        </p:nvSpPr>
        <p:spPr>
          <a:xfrm>
            <a:off x="9428613" y="559678"/>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7" name="Текст 6">
            <a:extLst>
              <a:ext uri="{FF2B5EF4-FFF2-40B4-BE49-F238E27FC236}">
                <a16:creationId xmlns:a16="http://schemas.microsoft.com/office/drawing/2014/main" xmlns="" id="{51D4C5CB-E26D-42D3-B242-792D37C5074D}"/>
              </a:ext>
            </a:extLst>
          </p:cNvPr>
          <p:cNvSpPr>
            <a:spLocks noGrp="1"/>
          </p:cNvSpPr>
          <p:nvPr>
            <p:ph type="body" sz="quarter" idx="19" hasCustomPrompt="1"/>
          </p:nvPr>
        </p:nvSpPr>
        <p:spPr>
          <a:xfrm>
            <a:off x="5162550" y="3429000"/>
            <a:ext cx="1944000" cy="2700000"/>
          </a:xfrm>
          <a:solidFill>
            <a:schemeClr val="bg1"/>
          </a:solidFill>
        </p:spPr>
        <p:txBody>
          <a:bodyPr lIns="0" tIns="1332000" rIns="0" bIns="0" rtlCol="0"/>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16" name="Текст 15">
            <a:extLst>
              <a:ext uri="{FF2B5EF4-FFF2-40B4-BE49-F238E27FC236}">
                <a16:creationId xmlns:a16="http://schemas.microsoft.com/office/drawing/2014/main" xmlns="" id="{8F1F9D8C-5E2A-414E-9E1D-AB7DF4824DB3}"/>
              </a:ext>
            </a:extLst>
          </p:cNvPr>
          <p:cNvSpPr>
            <a:spLocks noGrp="1"/>
          </p:cNvSpPr>
          <p:nvPr>
            <p:ph type="body" sz="quarter" idx="20" hasCustomPrompt="1"/>
          </p:nvPr>
        </p:nvSpPr>
        <p:spPr>
          <a:xfrm>
            <a:off x="7295356" y="3429000"/>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19" name="Текст 18">
            <a:extLst>
              <a:ext uri="{FF2B5EF4-FFF2-40B4-BE49-F238E27FC236}">
                <a16:creationId xmlns:a16="http://schemas.microsoft.com/office/drawing/2014/main" xmlns="" id="{571AC612-4E8C-42E2-88EB-DB98E2791D0C}"/>
              </a:ext>
            </a:extLst>
          </p:cNvPr>
          <p:cNvSpPr>
            <a:spLocks noGrp="1"/>
          </p:cNvSpPr>
          <p:nvPr>
            <p:ph type="body" sz="quarter" idx="21" hasCustomPrompt="1"/>
          </p:nvPr>
        </p:nvSpPr>
        <p:spPr>
          <a:xfrm>
            <a:off x="9428163" y="3429000"/>
            <a:ext cx="1944000" cy="2700000"/>
          </a:xfrm>
          <a:solidFill>
            <a:schemeClr val="bg1"/>
          </a:solidFill>
        </p:spPr>
        <p:txBody>
          <a:bodyPr lIns="0" tIns="1332000" rIns="0" bIns="0" rtlCol="0">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3" name="Рисунок 22">
            <a:extLst>
              <a:ext uri="{FF2B5EF4-FFF2-40B4-BE49-F238E27FC236}">
                <a16:creationId xmlns:a16="http://schemas.microsoft.com/office/drawing/2014/main" xmlns="" id="{2AA95DF8-549D-4CA3-8E1A-D2DEB8CF4608}"/>
              </a:ext>
            </a:extLst>
          </p:cNvPr>
          <p:cNvSpPr>
            <a:spLocks noGrp="1"/>
          </p:cNvSpPr>
          <p:nvPr>
            <p:ph type="pic" sz="quarter" idx="22" hasCustomPrompt="1"/>
          </p:nvPr>
        </p:nvSpPr>
        <p:spPr>
          <a:xfrm>
            <a:off x="5648550"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5" name="Рисунок 24">
            <a:extLst>
              <a:ext uri="{FF2B5EF4-FFF2-40B4-BE49-F238E27FC236}">
                <a16:creationId xmlns:a16="http://schemas.microsoft.com/office/drawing/2014/main" xmlns="" id="{AA78BAAC-8764-4AFE-9AC1-DF47930B46EB}"/>
              </a:ext>
            </a:extLst>
          </p:cNvPr>
          <p:cNvSpPr>
            <a:spLocks noGrp="1"/>
          </p:cNvSpPr>
          <p:nvPr>
            <p:ph type="pic" sz="quarter" idx="23" hasCustomPrompt="1"/>
          </p:nvPr>
        </p:nvSpPr>
        <p:spPr>
          <a:xfrm>
            <a:off x="7781581"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7" name="Рисунок 26">
            <a:extLst>
              <a:ext uri="{FF2B5EF4-FFF2-40B4-BE49-F238E27FC236}">
                <a16:creationId xmlns:a16="http://schemas.microsoft.com/office/drawing/2014/main" xmlns="" id="{88491EA9-E431-4D48-BD30-3BA8FACC97F2}"/>
              </a:ext>
            </a:extLst>
          </p:cNvPr>
          <p:cNvSpPr>
            <a:spLocks noGrp="1"/>
          </p:cNvSpPr>
          <p:nvPr>
            <p:ph type="pic" sz="quarter" idx="24" hasCustomPrompt="1"/>
          </p:nvPr>
        </p:nvSpPr>
        <p:spPr>
          <a:xfrm>
            <a:off x="9914613" y="729000"/>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1" name="Рисунок 30">
            <a:extLst>
              <a:ext uri="{FF2B5EF4-FFF2-40B4-BE49-F238E27FC236}">
                <a16:creationId xmlns:a16="http://schemas.microsoft.com/office/drawing/2014/main" xmlns="" id="{130F713C-752D-4C1A-89AB-638A7DAF60A8}"/>
              </a:ext>
            </a:extLst>
          </p:cNvPr>
          <p:cNvSpPr>
            <a:spLocks noGrp="1"/>
          </p:cNvSpPr>
          <p:nvPr>
            <p:ph type="pic" sz="quarter" idx="25" hasCustomPrompt="1"/>
          </p:nvPr>
        </p:nvSpPr>
        <p:spPr>
          <a:xfrm>
            <a:off x="5648550"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3" name="Рисунок 32">
            <a:extLst>
              <a:ext uri="{FF2B5EF4-FFF2-40B4-BE49-F238E27FC236}">
                <a16:creationId xmlns:a16="http://schemas.microsoft.com/office/drawing/2014/main" xmlns="" id="{EDF00299-5001-4927-B344-D4AE0D5F0393}"/>
              </a:ext>
            </a:extLst>
          </p:cNvPr>
          <p:cNvSpPr>
            <a:spLocks noGrp="1"/>
          </p:cNvSpPr>
          <p:nvPr>
            <p:ph type="pic" sz="quarter" idx="26" hasCustomPrompt="1"/>
          </p:nvPr>
        </p:nvSpPr>
        <p:spPr>
          <a:xfrm>
            <a:off x="7781581"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5" name="Рисунок 34">
            <a:extLst>
              <a:ext uri="{FF2B5EF4-FFF2-40B4-BE49-F238E27FC236}">
                <a16:creationId xmlns:a16="http://schemas.microsoft.com/office/drawing/2014/main" xmlns="" id="{4CBE51A8-3BCA-490E-93CB-B70BBCCD9671}"/>
              </a:ext>
            </a:extLst>
          </p:cNvPr>
          <p:cNvSpPr>
            <a:spLocks noGrp="1"/>
          </p:cNvSpPr>
          <p:nvPr>
            <p:ph type="pic" sz="quarter" idx="27" hasCustomPrompt="1"/>
          </p:nvPr>
        </p:nvSpPr>
        <p:spPr>
          <a:xfrm>
            <a:off x="9914613" y="3598323"/>
            <a:ext cx="972000" cy="972000"/>
          </a:xfrm>
          <a:prstGeom prst="ellipse">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Tree>
    <p:extLst>
      <p:ext uri="{BB962C8B-B14F-4D97-AF65-F5344CB8AC3E}">
        <p14:creationId xmlns:p14="http://schemas.microsoft.com/office/powerpoint/2010/main" xmlns="" val="1232522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 фотографий среднего размера с описаниями">
    <p:spTree>
      <p:nvGrpSpPr>
        <p:cNvPr id="1" name=""/>
        <p:cNvGrpSpPr/>
        <p:nvPr/>
      </p:nvGrpSpPr>
      <p:grpSpPr>
        <a:xfrm>
          <a:off x="0" y="0"/>
          <a:ext cx="0" cy="0"/>
          <a:chOff x="0" y="0"/>
          <a:chExt cx="0" cy="0"/>
        </a:xfrm>
      </p:grpSpPr>
      <p:sp>
        <p:nvSpPr>
          <p:cNvPr id="18" name="Прямоугольник 17">
            <a:extLst>
              <a:ext uri="{FF2B5EF4-FFF2-40B4-BE49-F238E27FC236}">
                <a16:creationId xmlns:a16="http://schemas.microsoft.com/office/drawing/2014/main" xmlns="" id="{16C1126B-4E27-49D1-926A-A5CDC562C77C}"/>
              </a:ext>
            </a:extLst>
          </p:cNvPr>
          <p:cNvSpPr/>
          <p:nvPr userDrawn="1"/>
        </p:nvSpPr>
        <p:spPr>
          <a:xfrm>
            <a:off x="0" y="0"/>
            <a:ext cx="48961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p:cNvSpPr>
            <a:spLocks noGrp="1"/>
          </p:cNvSpPr>
          <p:nvPr>
            <p:ph type="title" hasCustomPrompt="1"/>
          </p:nvPr>
        </p:nvSpPr>
        <p:spPr>
          <a:xfrm>
            <a:off x="762000" y="2831932"/>
            <a:ext cx="3833906" cy="1562638"/>
          </a:xfrm>
        </p:spPr>
        <p:txBody>
          <a:bodyPr rtlCol="0" anchor="b"/>
          <a:lstStyle>
            <a:lvl1pPr>
              <a:defRPr/>
            </a:lvl1pPr>
          </a:lstStyle>
          <a:p>
            <a:pPr rtl="0"/>
            <a:r>
              <a:rPr lang="ru-RU" noProof="0"/>
              <a:t>Щелкните, чтобы изменить заголовок</a:t>
            </a:r>
          </a:p>
        </p:txBody>
      </p:sp>
      <p:sp>
        <p:nvSpPr>
          <p:cNvPr id="4" name="Дата 3"/>
          <p:cNvSpPr>
            <a:spLocks noGrp="1"/>
          </p:cNvSpPr>
          <p:nvPr>
            <p:ph type="dt" sz="half" idx="10"/>
          </p:nvPr>
        </p:nvSpPr>
        <p:spPr/>
        <p:txBody>
          <a:bodyPr rtlCol="0"/>
          <a:lstStyle/>
          <a:p>
            <a:pPr rtl="0"/>
            <a:fld id="{E8F70DB7-3E8F-4711-BBBE-E369DB1C6C49}" type="datetime1">
              <a:rPr lang="ru-RU" noProof="0" smtClean="0"/>
              <a:pPr rtl="0"/>
              <a:t>01.04.2026</a:t>
            </a:fld>
            <a:endParaRPr lang="ru-RU" noProof="0"/>
          </a:p>
        </p:txBody>
      </p:sp>
      <p:sp>
        <p:nvSpPr>
          <p:cNvPr id="5" name="Нижний колонтитул 4"/>
          <p:cNvSpPr>
            <a:spLocks noGrp="1"/>
          </p:cNvSpPr>
          <p:nvPr>
            <p:ph type="ftr" sz="quarter" idx="11"/>
          </p:nvPr>
        </p:nvSpPr>
        <p:spPr/>
        <p:txBody>
          <a:bodyPr rtlCol="0"/>
          <a:lstStyle/>
          <a:p>
            <a:pPr rtl="0"/>
            <a:endParaRPr lang="ru-RU" noProof="0"/>
          </a:p>
        </p:txBody>
      </p:sp>
      <p:sp>
        <p:nvSpPr>
          <p:cNvPr id="6" name="Номер слайда 5"/>
          <p:cNvSpPr>
            <a:spLocks noGrp="1"/>
          </p:cNvSpPr>
          <p:nvPr>
            <p:ph type="sldNum" sz="quarter" idx="12"/>
          </p:nvPr>
        </p:nvSpPr>
        <p:spPr/>
        <p:txBody>
          <a:bodyPr rtlCol="0"/>
          <a:lstStyle/>
          <a:p>
            <a:pPr rtl="0"/>
            <a:fld id="{13D2E340-0663-474B-992C-9192B5C45E57}" type="slidenum">
              <a:rPr lang="ru-RU" noProof="0" smtClean="0"/>
              <a:pPr rtl="0"/>
              <a:t>‹#›</a:t>
            </a:fld>
            <a:endParaRPr lang="ru-RU" noProof="0"/>
          </a:p>
        </p:txBody>
      </p:sp>
      <p:sp>
        <p:nvSpPr>
          <p:cNvPr id="20" name="Текст 19">
            <a:extLst>
              <a:ext uri="{FF2B5EF4-FFF2-40B4-BE49-F238E27FC236}">
                <a16:creationId xmlns:a16="http://schemas.microsoft.com/office/drawing/2014/main" xmlns="" id="{66A1A72B-59FA-4D91-8267-669EAAD44565}"/>
              </a:ext>
            </a:extLst>
          </p:cNvPr>
          <p:cNvSpPr>
            <a:spLocks noGrp="1"/>
          </p:cNvSpPr>
          <p:nvPr>
            <p:ph type="body" sz="quarter" idx="18" hasCustomPrompt="1"/>
          </p:nvPr>
        </p:nvSpPr>
        <p:spPr>
          <a:xfrm>
            <a:off x="762000" y="4573117"/>
            <a:ext cx="3842550" cy="1178396"/>
          </a:xfrm>
        </p:spPr>
        <p:txBody>
          <a:bodyPr rtlCol="0"/>
          <a:lstStyle>
            <a:lvl1pPr marL="0" indent="0" algn="r">
              <a:buNone/>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ru-RU" noProof="0"/>
              <a:t>Поместите здесь подзаголовок</a:t>
            </a:r>
          </a:p>
        </p:txBody>
      </p:sp>
      <p:cxnSp>
        <p:nvCxnSpPr>
          <p:cNvPr id="21" name="Прямая соединительная линия 20">
            <a:extLst>
              <a:ext uri="{FF2B5EF4-FFF2-40B4-BE49-F238E27FC236}">
                <a16:creationId xmlns:a16="http://schemas.microsoft.com/office/drawing/2014/main" xmlns="" id="{D75086F1-E157-4A98-93DB-478F34A1158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Рисунок 10">
            <a:extLst>
              <a:ext uri="{FF2B5EF4-FFF2-40B4-BE49-F238E27FC236}">
                <a16:creationId xmlns:a16="http://schemas.microsoft.com/office/drawing/2014/main" xmlns="" id="{4EDDE9BC-8D20-403B-A5FE-C277A3515DE4}"/>
              </a:ext>
            </a:extLst>
          </p:cNvPr>
          <p:cNvSpPr>
            <a:spLocks noGrp="1"/>
          </p:cNvSpPr>
          <p:nvPr>
            <p:ph type="pic" sz="quarter" idx="19" hasCustomPrompt="1"/>
          </p:nvPr>
        </p:nvSpPr>
        <p:spPr>
          <a:xfrm>
            <a:off x="2424736" y="482857"/>
            <a:ext cx="2179814" cy="2179814"/>
          </a:xfrm>
          <a:prstGeom prst="ellipse">
            <a:avLst/>
          </a:prstGeom>
          <a:solidFill>
            <a:schemeClr val="bg1">
              <a:lumMod val="95000"/>
            </a:schemeClr>
          </a:solidFill>
        </p:spPr>
        <p:txBody>
          <a:bodyPr rtlCol="0" anchor="ctr"/>
          <a:lstStyle>
            <a:lvl1pPr marL="0" indent="0" algn="ctr">
              <a:buNone/>
              <a:defRPr i="1"/>
            </a:lvl1pPr>
          </a:lstStyle>
          <a:p>
            <a:pPr rtl="0"/>
            <a:r>
              <a:rPr lang="ru-RU" noProof="0"/>
              <a:t>Вставьте портрет</a:t>
            </a:r>
          </a:p>
        </p:txBody>
      </p:sp>
      <p:sp>
        <p:nvSpPr>
          <p:cNvPr id="19" name="Объект 2">
            <a:extLst>
              <a:ext uri="{FF2B5EF4-FFF2-40B4-BE49-F238E27FC236}">
                <a16:creationId xmlns:a16="http://schemas.microsoft.com/office/drawing/2014/main" xmlns="" id="{2BF5E186-AFA1-42AA-AE51-CF3AC059F0FB}"/>
              </a:ext>
            </a:extLst>
          </p:cNvPr>
          <p:cNvSpPr>
            <a:spLocks noGrp="1"/>
          </p:cNvSpPr>
          <p:nvPr>
            <p:ph idx="1" hasCustomPrompt="1"/>
          </p:nvPr>
        </p:nvSpPr>
        <p:spPr>
          <a:xfrm>
            <a:off x="5162550" y="559678"/>
            <a:ext cx="1944000" cy="2700000"/>
          </a:xfrm>
          <a:solidFill>
            <a:schemeClr val="bg1"/>
          </a:solidFill>
        </p:spPr>
        <p:txBody>
          <a:bodyPr lIns="0" tIns="1944000" rIns="0" bIns="72000" rtlCol="0" anchor="ctr">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2" name="Текст 8">
            <a:extLst>
              <a:ext uri="{FF2B5EF4-FFF2-40B4-BE49-F238E27FC236}">
                <a16:creationId xmlns:a16="http://schemas.microsoft.com/office/drawing/2014/main" xmlns="" id="{C860CCD0-F268-4994-9434-F0E0132A4E53}"/>
              </a:ext>
            </a:extLst>
          </p:cNvPr>
          <p:cNvSpPr>
            <a:spLocks noGrp="1"/>
          </p:cNvSpPr>
          <p:nvPr>
            <p:ph type="body" sz="quarter" idx="13" hasCustomPrompt="1"/>
          </p:nvPr>
        </p:nvSpPr>
        <p:spPr>
          <a:xfrm>
            <a:off x="7295581" y="559678"/>
            <a:ext cx="1944000" cy="2700000"/>
          </a:xfrm>
          <a:solidFill>
            <a:schemeClr val="bg1"/>
          </a:solidFill>
        </p:spPr>
        <p:txBody>
          <a:bodyPr lIns="0" tIns="1944000" rIns="0" bIns="72000" rtlCol="0" anchor="ctr">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3" name="Текст 10">
            <a:extLst>
              <a:ext uri="{FF2B5EF4-FFF2-40B4-BE49-F238E27FC236}">
                <a16:creationId xmlns:a16="http://schemas.microsoft.com/office/drawing/2014/main" xmlns="" id="{28D5E220-4F6C-4A47-9F47-4CA88EA230DF}"/>
              </a:ext>
            </a:extLst>
          </p:cNvPr>
          <p:cNvSpPr>
            <a:spLocks noGrp="1"/>
          </p:cNvSpPr>
          <p:nvPr>
            <p:ph type="body" sz="quarter" idx="14" hasCustomPrompt="1"/>
          </p:nvPr>
        </p:nvSpPr>
        <p:spPr>
          <a:xfrm>
            <a:off x="9428613" y="559678"/>
            <a:ext cx="1944000" cy="2700000"/>
          </a:xfrm>
          <a:solidFill>
            <a:schemeClr val="bg1"/>
          </a:solidFill>
        </p:spPr>
        <p:txBody>
          <a:bodyPr lIns="0" tIns="1944000" rIns="0" bIns="72000" rtlCol="0" anchor="ctr">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4" name="Текст 6">
            <a:extLst>
              <a:ext uri="{FF2B5EF4-FFF2-40B4-BE49-F238E27FC236}">
                <a16:creationId xmlns:a16="http://schemas.microsoft.com/office/drawing/2014/main" xmlns="" id="{1DFEF73A-C0FC-4A4C-8342-991CEFF532E2}"/>
              </a:ext>
            </a:extLst>
          </p:cNvPr>
          <p:cNvSpPr>
            <a:spLocks noGrp="1"/>
          </p:cNvSpPr>
          <p:nvPr>
            <p:ph type="body" sz="quarter" idx="20" hasCustomPrompt="1"/>
          </p:nvPr>
        </p:nvSpPr>
        <p:spPr>
          <a:xfrm>
            <a:off x="5162550" y="3429000"/>
            <a:ext cx="1944000" cy="2700000"/>
          </a:xfrm>
          <a:solidFill>
            <a:schemeClr val="bg1"/>
          </a:solidFill>
        </p:spPr>
        <p:txBody>
          <a:bodyPr lIns="0" tIns="1944000" rIns="0" bIns="72000" rtlCol="0" anchor="ct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5" name="Текст 15">
            <a:extLst>
              <a:ext uri="{FF2B5EF4-FFF2-40B4-BE49-F238E27FC236}">
                <a16:creationId xmlns:a16="http://schemas.microsoft.com/office/drawing/2014/main" xmlns="" id="{E60572FB-0574-4BE3-9637-7CA7B5ACA8DE}"/>
              </a:ext>
            </a:extLst>
          </p:cNvPr>
          <p:cNvSpPr>
            <a:spLocks noGrp="1"/>
          </p:cNvSpPr>
          <p:nvPr>
            <p:ph type="body" sz="quarter" idx="21" hasCustomPrompt="1"/>
          </p:nvPr>
        </p:nvSpPr>
        <p:spPr>
          <a:xfrm>
            <a:off x="7295356" y="3429000"/>
            <a:ext cx="1944000" cy="2700000"/>
          </a:xfrm>
          <a:solidFill>
            <a:schemeClr val="bg1"/>
          </a:solidFill>
        </p:spPr>
        <p:txBody>
          <a:bodyPr lIns="0" tIns="1944000" rIns="0" bIns="72000" rtlCol="0" anchor="ctr">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6" name="Текст 18">
            <a:extLst>
              <a:ext uri="{FF2B5EF4-FFF2-40B4-BE49-F238E27FC236}">
                <a16:creationId xmlns:a16="http://schemas.microsoft.com/office/drawing/2014/main" xmlns="" id="{155E2FBC-2458-49C4-B75C-CAEAC6D9F10F}"/>
              </a:ext>
            </a:extLst>
          </p:cNvPr>
          <p:cNvSpPr>
            <a:spLocks noGrp="1"/>
          </p:cNvSpPr>
          <p:nvPr>
            <p:ph type="body" sz="quarter" idx="22" hasCustomPrompt="1"/>
          </p:nvPr>
        </p:nvSpPr>
        <p:spPr>
          <a:xfrm>
            <a:off x="9428163" y="3429000"/>
            <a:ext cx="1944000" cy="2700000"/>
          </a:xfrm>
          <a:solidFill>
            <a:schemeClr val="bg1"/>
          </a:solidFill>
        </p:spPr>
        <p:txBody>
          <a:bodyPr lIns="0" tIns="1944000" rIns="0" bIns="72000" rtlCol="0" anchor="ctr">
            <a:normAutofit/>
          </a:bodyPr>
          <a:lstStyle>
            <a:lvl1pPr marL="0" indent="0" algn="ctr">
              <a:buNone/>
              <a:defRPr sz="1600">
                <a:solidFill>
                  <a:schemeClr val="tx1">
                    <a:lumMod val="85000"/>
                    <a:lumOff val="15000"/>
                  </a:schemeClr>
                </a:solidFill>
              </a:defRPr>
            </a:lvl1pPr>
          </a:lstStyle>
          <a:p>
            <a:pPr lvl="0" rtl="0"/>
            <a:r>
              <a:rPr lang="ru-RU" noProof="0"/>
              <a:t>Описание пункта</a:t>
            </a:r>
          </a:p>
        </p:txBody>
      </p:sp>
      <p:sp>
        <p:nvSpPr>
          <p:cNvPr id="27" name="Рисунок 22">
            <a:extLst>
              <a:ext uri="{FF2B5EF4-FFF2-40B4-BE49-F238E27FC236}">
                <a16:creationId xmlns:a16="http://schemas.microsoft.com/office/drawing/2014/main" xmlns="" id="{844B1DAB-161E-44A0-9E15-DA816B46A48E}"/>
              </a:ext>
            </a:extLst>
          </p:cNvPr>
          <p:cNvSpPr>
            <a:spLocks noGrp="1"/>
          </p:cNvSpPr>
          <p:nvPr>
            <p:ph type="pic" sz="quarter" idx="23" hasCustomPrompt="1"/>
          </p:nvPr>
        </p:nvSpPr>
        <p:spPr>
          <a:xfrm>
            <a:off x="5234550" y="647388"/>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8" name="Рисунок 24">
            <a:extLst>
              <a:ext uri="{FF2B5EF4-FFF2-40B4-BE49-F238E27FC236}">
                <a16:creationId xmlns:a16="http://schemas.microsoft.com/office/drawing/2014/main" xmlns="" id="{8811849A-335B-47C0-980E-357EE8C4BCC2}"/>
              </a:ext>
            </a:extLst>
          </p:cNvPr>
          <p:cNvSpPr>
            <a:spLocks noGrp="1"/>
          </p:cNvSpPr>
          <p:nvPr>
            <p:ph type="pic" sz="quarter" idx="24" hasCustomPrompt="1"/>
          </p:nvPr>
        </p:nvSpPr>
        <p:spPr>
          <a:xfrm>
            <a:off x="7367581" y="647388"/>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29" name="Рисунок 26">
            <a:extLst>
              <a:ext uri="{FF2B5EF4-FFF2-40B4-BE49-F238E27FC236}">
                <a16:creationId xmlns:a16="http://schemas.microsoft.com/office/drawing/2014/main" xmlns="" id="{E1254A81-6A51-429E-91AC-6B4CADA71DC5}"/>
              </a:ext>
            </a:extLst>
          </p:cNvPr>
          <p:cNvSpPr>
            <a:spLocks noGrp="1"/>
          </p:cNvSpPr>
          <p:nvPr>
            <p:ph type="pic" sz="quarter" idx="25" hasCustomPrompt="1"/>
          </p:nvPr>
        </p:nvSpPr>
        <p:spPr>
          <a:xfrm>
            <a:off x="9500613" y="647388"/>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0" name="Рисунок 30">
            <a:extLst>
              <a:ext uri="{FF2B5EF4-FFF2-40B4-BE49-F238E27FC236}">
                <a16:creationId xmlns:a16="http://schemas.microsoft.com/office/drawing/2014/main" xmlns="" id="{64053090-461C-448F-9705-7FEE78A41337}"/>
              </a:ext>
            </a:extLst>
          </p:cNvPr>
          <p:cNvSpPr>
            <a:spLocks noGrp="1"/>
          </p:cNvSpPr>
          <p:nvPr>
            <p:ph type="pic" sz="quarter" idx="26" hasCustomPrompt="1"/>
          </p:nvPr>
        </p:nvSpPr>
        <p:spPr>
          <a:xfrm>
            <a:off x="5234550" y="3516711"/>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1" name="Рисунок 32">
            <a:extLst>
              <a:ext uri="{FF2B5EF4-FFF2-40B4-BE49-F238E27FC236}">
                <a16:creationId xmlns:a16="http://schemas.microsoft.com/office/drawing/2014/main" xmlns="" id="{7AD2F7CB-CFE4-4C72-864A-D00C1CEAA23D}"/>
              </a:ext>
            </a:extLst>
          </p:cNvPr>
          <p:cNvSpPr>
            <a:spLocks noGrp="1"/>
          </p:cNvSpPr>
          <p:nvPr>
            <p:ph type="pic" sz="quarter" idx="27" hasCustomPrompt="1"/>
          </p:nvPr>
        </p:nvSpPr>
        <p:spPr>
          <a:xfrm>
            <a:off x="7367581" y="3516711"/>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
        <p:nvSpPr>
          <p:cNvPr id="32" name="Рисунок 34">
            <a:extLst>
              <a:ext uri="{FF2B5EF4-FFF2-40B4-BE49-F238E27FC236}">
                <a16:creationId xmlns:a16="http://schemas.microsoft.com/office/drawing/2014/main" xmlns="" id="{CCA07CA3-C8D4-41EA-A0FB-74E1A4770398}"/>
              </a:ext>
            </a:extLst>
          </p:cNvPr>
          <p:cNvSpPr>
            <a:spLocks noGrp="1"/>
          </p:cNvSpPr>
          <p:nvPr>
            <p:ph type="pic" sz="quarter" idx="28" hasCustomPrompt="1"/>
          </p:nvPr>
        </p:nvSpPr>
        <p:spPr>
          <a:xfrm>
            <a:off x="9500163" y="3516711"/>
            <a:ext cx="1800000" cy="1800000"/>
          </a:xfrm>
          <a:prstGeom prst="rect">
            <a:avLst/>
          </a:prstGeom>
          <a:solidFill>
            <a:schemeClr val="bg1">
              <a:lumMod val="95000"/>
            </a:schemeClr>
          </a:solidFill>
        </p:spPr>
        <p:txBody>
          <a:bodyPr rtlCol="0" anchor="ctr">
            <a:normAutofit/>
          </a:bodyPr>
          <a:lstStyle>
            <a:lvl1pPr marL="0" indent="0" algn="ctr">
              <a:buNone/>
              <a:defRPr sz="1200" i="1">
                <a:solidFill>
                  <a:schemeClr val="tx1">
                    <a:lumMod val="85000"/>
                    <a:lumOff val="15000"/>
                  </a:schemeClr>
                </a:solidFill>
              </a:defRPr>
            </a:lvl1pPr>
          </a:lstStyle>
          <a:p>
            <a:pPr rtl="0"/>
            <a:r>
              <a:rPr lang="ru-RU" noProof="0"/>
              <a:t>Вставьте значок или изображение</a:t>
            </a:r>
          </a:p>
        </p:txBody>
      </p:sp>
    </p:spTree>
    <p:extLst>
      <p:ext uri="{BB962C8B-B14F-4D97-AF65-F5344CB8AC3E}">
        <p14:creationId xmlns:p14="http://schemas.microsoft.com/office/powerpoint/2010/main" xmlns="" val="1108071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bg>
      <p:bgRef idx="1001">
        <a:schemeClr val="bg2"/>
      </p:bgRef>
    </p:bg>
    <p:spTree>
      <p:nvGrpSpPr>
        <p:cNvPr id="1" name=""/>
        <p:cNvGrpSpPr/>
        <p:nvPr/>
      </p:nvGrpSpPr>
      <p:grpSpPr>
        <a:xfrm>
          <a:off x="0" y="0"/>
          <a:ext cx="0" cy="0"/>
          <a:chOff x="0" y="0"/>
          <a:chExt cx="0" cy="0"/>
        </a:xfrm>
      </p:grpSpPr>
      <p:sp>
        <p:nvSpPr>
          <p:cNvPr id="12" name="Полилиния 6"/>
          <p:cNvSpPr/>
          <p:nvPr/>
        </p:nvSpPr>
        <p:spPr bwMode="auto">
          <a:xfrm>
            <a:off x="11784011" y="-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accent1"/>
          </a:solidFill>
          <a:ln w="0">
            <a:noFill/>
            <a:prstDash val="solid"/>
            <a:round/>
            <a:headEnd/>
            <a:tailEnd/>
          </a:ln>
        </p:spPr>
      </p:sp>
      <p:sp>
        <p:nvSpPr>
          <p:cNvPr id="2" name="Заголовок 1"/>
          <p:cNvSpPr>
            <a:spLocks noGrp="1"/>
          </p:cNvSpPr>
          <p:nvPr>
            <p:ph type="ctrTitle"/>
          </p:nvPr>
        </p:nvSpPr>
        <p:spPr>
          <a:xfrm>
            <a:off x="5747656" y="1264197"/>
            <a:ext cx="5670487" cy="4268965"/>
          </a:xfrm>
        </p:spPr>
        <p:txBody>
          <a:bodyPr rtlCol="0" anchor="ctr">
            <a:normAutofit/>
          </a:bodyPr>
          <a:lstStyle>
            <a:lvl1pPr algn="l">
              <a:lnSpc>
                <a:spcPct val="85000"/>
              </a:lnSpc>
              <a:defRPr sz="6000" cap="none" baseline="0">
                <a:solidFill>
                  <a:schemeClr val="tx2"/>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667666" y="4151085"/>
            <a:ext cx="4633806" cy="1591181"/>
          </a:xfrm>
        </p:spPr>
        <p:txBody>
          <a:bodyPr rtlCol="0" anchor="b">
            <a:noAutofit/>
          </a:bodyPr>
          <a:lstStyle>
            <a:lvl1pPr marL="0" indent="0" algn="r">
              <a:lnSpc>
                <a:spcPct val="100000"/>
              </a:lnSpc>
              <a:spcBef>
                <a:spcPts val="0"/>
              </a:spcBef>
              <a:buNone/>
              <a:defRPr sz="23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cxnSp>
        <p:nvCxnSpPr>
          <p:cNvPr id="9" name="Прямая соединительная линия 8"/>
          <p:cNvCxnSpPr>
            <a:cxnSpLocks/>
          </p:cNvCxnSpPr>
          <p:nvPr/>
        </p:nvCxnSpPr>
        <p:spPr>
          <a:xfrm>
            <a:off x="5524563" y="1115733"/>
            <a:ext cx="0" cy="4626534"/>
          </a:xfrm>
          <a:prstGeom prst="line">
            <a:avLst/>
          </a:prstGeom>
          <a:ln w="635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0205312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xmlns="">
        <p15:guide id="1" orient="horz" pos="7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2"/>
        </a:solidFill>
        <a:effectLst/>
      </p:bgPr>
    </p:bg>
    <p:spTree>
      <p:nvGrpSpPr>
        <p:cNvPr id="1" name=""/>
        <p:cNvGrpSpPr/>
        <p:nvPr/>
      </p:nvGrpSpPr>
      <p:grpSpPr>
        <a:xfrm>
          <a:off x="0" y="0"/>
          <a:ext cx="0" cy="0"/>
          <a:chOff x="0" y="0"/>
          <a:chExt cx="0" cy="0"/>
        </a:xfrm>
      </p:grpSpPr>
      <p:sp>
        <p:nvSpPr>
          <p:cNvPr id="7" name="Полилиния 6"/>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Заголовок 1"/>
          <p:cNvSpPr>
            <a:spLocks noGrp="1"/>
          </p:cNvSpPr>
          <p:nvPr>
            <p:ph type="title"/>
          </p:nvPr>
        </p:nvSpPr>
        <p:spPr>
          <a:xfrm>
            <a:off x="1947673" y="2571722"/>
            <a:ext cx="8296654" cy="3286153"/>
          </a:xfrm>
        </p:spPr>
        <p:txBody>
          <a:bodyPr rtlCol="0" anchor="t">
            <a:normAutofit/>
          </a:bodyPr>
          <a:lstStyle>
            <a:lvl1pPr>
              <a:lnSpc>
                <a:spcPct val="85000"/>
              </a:lnSpc>
              <a:defRPr sz="7700" cap="none" baseline="0">
                <a:solidFill>
                  <a:schemeClr val="tx1">
                    <a:lumMod val="85000"/>
                    <a:lumOff val="15000"/>
                  </a:schemeClr>
                </a:solidFill>
              </a:defRPr>
            </a:lvl1pPr>
          </a:lstStyle>
          <a:p>
            <a:pPr rtl="0"/>
            <a:r>
              <a:rPr lang="ru-RU" noProof="0" smtClean="0"/>
              <a:t>Образец заголовка</a:t>
            </a:r>
            <a:endParaRPr lang="ru-RU" noProof="0"/>
          </a:p>
        </p:txBody>
      </p:sp>
      <p:sp>
        <p:nvSpPr>
          <p:cNvPr id="3" name="Текст 2"/>
          <p:cNvSpPr>
            <a:spLocks noGrp="1"/>
          </p:cNvSpPr>
          <p:nvPr>
            <p:ph type="body" idx="1"/>
          </p:nvPr>
        </p:nvSpPr>
        <p:spPr>
          <a:xfrm>
            <a:off x="1947673" y="1393748"/>
            <a:ext cx="8401429" cy="819150"/>
          </a:xfrm>
        </p:spPr>
        <p:txBody>
          <a:bodyPr rtlCol="0" anchor="ctr">
            <a:normAutofit/>
          </a:bodyPr>
          <a:lstStyle>
            <a:lvl1pPr marL="0" indent="0" algn="r">
              <a:lnSpc>
                <a:spcPct val="113000"/>
              </a:lnSpc>
              <a:spcBef>
                <a:spcPts val="0"/>
              </a:spcBef>
              <a:buNone/>
              <a:defRPr sz="2000" b="0" i="1" baseline="0">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a:xfrm>
            <a:off x="8742955" y="6314439"/>
            <a:ext cx="1596622" cy="365125"/>
          </a:xfrm>
        </p:spPr>
        <p:txBody>
          <a:bodyPr rtlCol="0"/>
          <a:lstStyle>
            <a:lvl1pPr>
              <a:defRPr sz="1200">
                <a:solidFill>
                  <a:schemeClr val="tx1">
                    <a:lumMod val="85000"/>
                    <a:lumOff val="15000"/>
                  </a:schemeClr>
                </a:solidFill>
              </a:defRPr>
            </a:lvl1pPr>
          </a:lstStyle>
          <a:p>
            <a:pPr rtl="0"/>
            <a:fld id="{CD339C01-7D02-4928-894B-4986AD1CF77F}" type="datetime1">
              <a:rPr lang="ru-RU" noProof="0" smtClean="0"/>
              <a:pPr rtl="0"/>
              <a:t>01.04.2026</a:t>
            </a:fld>
            <a:endParaRPr lang="ru-RU" noProof="0"/>
          </a:p>
        </p:txBody>
      </p:sp>
      <p:sp>
        <p:nvSpPr>
          <p:cNvPr id="5" name="Нижний колонтитул 4"/>
          <p:cNvSpPr>
            <a:spLocks noGrp="1"/>
          </p:cNvSpPr>
          <p:nvPr>
            <p:ph type="ftr" sz="quarter" idx="11"/>
          </p:nvPr>
        </p:nvSpPr>
        <p:spPr>
          <a:xfrm>
            <a:off x="1947673" y="6314440"/>
            <a:ext cx="6480226" cy="365125"/>
          </a:xfrm>
        </p:spPr>
        <p:txBody>
          <a:bodyPr rtlCol="0"/>
          <a:lstStyle>
            <a:lvl1pPr>
              <a:defRPr b="0">
                <a:solidFill>
                  <a:schemeClr val="tx1">
                    <a:lumMod val="85000"/>
                    <a:lumOff val="15000"/>
                  </a:schemeClr>
                </a:solidFill>
              </a:defRPr>
            </a:lvl1pPr>
          </a:lstStyle>
          <a:p>
            <a:pPr rtl="0"/>
            <a:endParaRPr lang="ru-RU" noProof="0"/>
          </a:p>
        </p:txBody>
      </p:sp>
      <p:sp>
        <p:nvSpPr>
          <p:cNvPr id="6" name="Номер слайда 5"/>
          <p:cNvSpPr>
            <a:spLocks noGrp="1"/>
          </p:cNvSpPr>
          <p:nvPr>
            <p:ph type="sldNum" sz="quarter" idx="12"/>
          </p:nvPr>
        </p:nvSpPr>
        <p:spPr>
          <a:xfrm>
            <a:off x="11784011" y="1620760"/>
            <a:ext cx="407988" cy="365125"/>
          </a:xfrm>
        </p:spPr>
        <p:txBody>
          <a:bodyPr rtlCol="0"/>
          <a:lstStyle>
            <a:lvl1pPr>
              <a:defRPr>
                <a:solidFill>
                  <a:schemeClr val="bg2"/>
                </a:solidFill>
              </a:defRPr>
            </a:lvl1pPr>
          </a:lstStyle>
          <a:p>
            <a:pPr rtl="0"/>
            <a:fld id="{13D2E340-0663-474B-992C-9192B5C45E57}" type="slidenum">
              <a:rPr lang="ru-RU" noProof="0" smtClean="0"/>
              <a:pPr rtl="0"/>
              <a:t>‹#›</a:t>
            </a:fld>
            <a:endParaRPr lang="ru-RU" noProof="0"/>
          </a:p>
        </p:txBody>
      </p:sp>
      <p:cxnSp>
        <p:nvCxnSpPr>
          <p:cNvPr id="10" name="Прямая соединительная линия 9"/>
          <p:cNvCxnSpPr/>
          <p:nvPr/>
        </p:nvCxnSpPr>
        <p:spPr>
          <a:xfrm flipH="1">
            <a:off x="1" y="6178167"/>
            <a:ext cx="10244326"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08453484"/>
      </p:ext>
    </p:extLst>
  </p:cSld>
  <p:clrMapOvr>
    <a:masterClrMapping/>
  </p:clrMapOvr>
  <p:extLst mod="1">
    <p:ext uri="{DCECCB84-F9BA-43D5-87BE-67443E8EF086}">
      <p15:sldGuideLst xmlns:p15="http://schemas.microsoft.com/office/powerpoint/2012/main" xmlns="">
        <p15:guide id="1" pos="645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Полилиния 6"/>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sp>
      <p:sp>
        <p:nvSpPr>
          <p:cNvPr id="2" name="Заголовок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pPr rtl="0"/>
            <a:r>
              <a:rPr lang="ru-RU" noProof="0"/>
              <a:t>Образец заголовка</a:t>
            </a:r>
          </a:p>
        </p:txBody>
      </p:sp>
      <p:sp>
        <p:nvSpPr>
          <p:cNvPr id="3" name="Текст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tx1">
                    <a:lumMod val="85000"/>
                    <a:lumOff val="15000"/>
                  </a:schemeClr>
                </a:solidFill>
                <a:latin typeface="+mj-lt"/>
              </a:defRPr>
            </a:lvl1pPr>
          </a:lstStyle>
          <a:p>
            <a:pPr rtl="0"/>
            <a:fld id="{9E1E048C-58BA-4E52-B6F1-56D903F03075}" type="datetime1">
              <a:rPr lang="ru-RU" noProof="0" smtClean="0"/>
              <a:pPr rtl="0"/>
              <a:t>01.04.2026</a:t>
            </a:fld>
            <a:endParaRPr lang="ru-RU" noProof="0"/>
          </a:p>
        </p:txBody>
      </p:sp>
      <p:sp>
        <p:nvSpPr>
          <p:cNvPr id="5" name="Нижний колонтитул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tx1">
                    <a:lumMod val="85000"/>
                    <a:lumOff val="15000"/>
                  </a:schemeClr>
                </a:solidFill>
                <a:latin typeface="+mj-lt"/>
              </a:defRPr>
            </a:lvl1pPr>
          </a:lstStyle>
          <a:p>
            <a:pPr rtl="0"/>
            <a:endParaRPr lang="ru-RU" noProof="0"/>
          </a:p>
        </p:txBody>
      </p:sp>
      <p:sp>
        <p:nvSpPr>
          <p:cNvPr id="6" name="Номер слайда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pPr rtl="0"/>
            <a:fld id="{13D2E340-0663-474B-992C-9192B5C45E57}" type="slidenum">
              <a:rPr lang="ru-RU" noProof="0" smtClean="0"/>
              <a:pPr rtl="0"/>
              <a:t>‹#›</a:t>
            </a:fld>
            <a:endParaRPr lang="ru-RU" noProof="0"/>
          </a:p>
        </p:txBody>
      </p:sp>
      <p:cxnSp>
        <p:nvCxnSpPr>
          <p:cNvPr id="10" name="Прямая соединительная линия 9"/>
          <p:cNvCxnSpPr/>
          <p:nvPr/>
        </p:nvCxnSpPr>
        <p:spPr>
          <a:xfrm>
            <a:off x="0" y="6199730"/>
            <a:ext cx="4495800" cy="0"/>
          </a:xfrm>
          <a:prstGeom prst="line">
            <a:avLst/>
          </a:prstGeom>
          <a:ln w="254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776093967"/>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95" r:id="rId3"/>
    <p:sldLayoutId id="2147484490" r:id="rId4"/>
    <p:sldLayoutId id="2147484491" r:id="rId5"/>
    <p:sldLayoutId id="2147484492" r:id="rId6"/>
    <p:sldLayoutId id="2147484493" r:id="rId7"/>
    <p:sldLayoutId id="2147484496" r:id="rId8"/>
    <p:sldLayoutId id="2147484481" r:id="rId9"/>
    <p:sldLayoutId id="2147484498" r:id="rId10"/>
    <p:sldLayoutId id="2147484499" r:id="rId11"/>
    <p:sldLayoutId id="2147484500" r:id="rId12"/>
    <p:sldLayoutId id="2147484482" r:id="rId13"/>
    <p:sldLayoutId id="2147484483" r:id="rId14"/>
    <p:sldLayoutId id="2147484484" r:id="rId15"/>
    <p:sldLayoutId id="2147484485" r:id="rId16"/>
  </p:sldLayoutIdLst>
  <p:hf hdr="0" ftr="0" dt="0"/>
  <p:txStyles>
    <p:titleStyle>
      <a:lvl1pPr algn="r" defTabSz="914400" rtl="0" eaLnBrk="1" latinLnBrk="0" hangingPunct="1">
        <a:lnSpc>
          <a:spcPct val="90000"/>
        </a:lnSpc>
        <a:spcBef>
          <a:spcPct val="0"/>
        </a:spcBef>
        <a:buNone/>
        <a:defRPr sz="5000" b="0" i="1" kern="1200" baseline="0">
          <a:solidFill>
            <a:schemeClr val="tx1">
              <a:lumMod val="85000"/>
              <a:lumOff val="15000"/>
            </a:schemeClr>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685800"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1143000"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1600200"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057400"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5146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971800"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3429000"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3886200"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488" y="551329"/>
            <a:ext cx="4357511" cy="5421389"/>
          </a:xfrm>
        </p:spPr>
        <p:txBody>
          <a:bodyPr>
            <a:normAutofit fontScale="90000"/>
          </a:bodyPr>
          <a:lstStyle/>
          <a:p>
            <a:pPr algn="l">
              <a:lnSpc>
                <a:spcPct val="100000"/>
              </a:lnSpc>
            </a:pPr>
            <a:r>
              <a:rPr lang="ru-RU" sz="4400" smtClean="0"/>
              <a:t>Математика Древней </a:t>
            </a:r>
            <a:r>
              <a:rPr lang="ru-RU" sz="4400" dirty="0" smtClean="0"/>
              <a:t>Индии </a:t>
            </a:r>
            <a:br>
              <a:rPr lang="ru-RU" sz="4400" dirty="0" smtClean="0"/>
            </a:br>
            <a:r>
              <a:rPr lang="ru-RU" sz="4400" dirty="0" smtClean="0"/>
              <a:t/>
            </a:r>
            <a:br>
              <a:rPr lang="ru-RU" sz="4400" dirty="0" smtClean="0"/>
            </a:br>
            <a:r>
              <a:rPr lang="ru-RU" sz="4400" dirty="0" smtClean="0"/>
              <a:t/>
            </a:r>
            <a:br>
              <a:rPr lang="ru-RU" sz="4400" dirty="0" smtClean="0"/>
            </a:br>
            <a:r>
              <a:rPr lang="ru-RU" sz="4400" dirty="0" smtClean="0"/>
              <a:t>Возникновение </a:t>
            </a:r>
            <a:r>
              <a:rPr lang="ru-RU" sz="4400" dirty="0" smtClean="0"/>
              <a:t>Хараппской цивилизации в Индии.</a:t>
            </a:r>
            <a:endParaRPr lang="ru-RU" sz="4400" dirty="0"/>
          </a:p>
        </p:txBody>
      </p:sp>
      <p:sp>
        <p:nvSpPr>
          <p:cNvPr id="3" name="Номер слайда 2"/>
          <p:cNvSpPr>
            <a:spLocks noGrp="1"/>
          </p:cNvSpPr>
          <p:nvPr>
            <p:ph type="sldNum" sz="quarter" idx="12"/>
          </p:nvPr>
        </p:nvSpPr>
        <p:spPr>
          <a:xfrm>
            <a:off x="11932357" y="5607593"/>
            <a:ext cx="259644" cy="365125"/>
          </a:xfrm>
        </p:spPr>
        <p:txBody>
          <a:bodyPr/>
          <a:lstStyle/>
          <a:p>
            <a:pPr rtl="0"/>
            <a:r>
              <a:rPr lang="ru-RU" dirty="0"/>
              <a:t>3</a:t>
            </a:r>
            <a:endParaRPr lang="ru-RU" noProof="0" dirty="0"/>
          </a:p>
        </p:txBody>
      </p:sp>
      <p:sp>
        <p:nvSpPr>
          <p:cNvPr id="4" name="Текст 3"/>
          <p:cNvSpPr>
            <a:spLocks noGrp="1"/>
          </p:cNvSpPr>
          <p:nvPr>
            <p:ph type="body" sz="quarter" idx="18"/>
          </p:nvPr>
        </p:nvSpPr>
        <p:spPr>
          <a:xfrm>
            <a:off x="5311421" y="559678"/>
            <a:ext cx="6101645" cy="3097922"/>
          </a:xfrm>
        </p:spPr>
        <p:txBody>
          <a:bodyPr/>
          <a:lstStyle/>
          <a:p>
            <a:pPr algn="just"/>
            <a:r>
              <a:rPr lang="ru-RU" i="1" dirty="0" smtClean="0">
                <a:solidFill>
                  <a:schemeClr val="tx1"/>
                </a:solidFill>
                <a:ea typeface="Gadugi" panose="020B0502040204020203" pitchFamily="34" charset="0"/>
              </a:rPr>
              <a:t>В первые века новой эры появились астрономические и математические труды – сиддханты («учения»).</a:t>
            </a:r>
          </a:p>
          <a:p>
            <a:pPr algn="just"/>
            <a:r>
              <a:rPr lang="ru-RU" i="1" dirty="0" smtClean="0">
                <a:solidFill>
                  <a:schemeClr val="tx1"/>
                </a:solidFill>
                <a:ea typeface="Gadugi" panose="020B0502040204020203" pitchFamily="34" charset="0"/>
              </a:rPr>
              <a:t>В сиддхантах использовались некоторые греческие термины, и были изложены многие факты, заимствованные у греков.</a:t>
            </a:r>
          </a:p>
          <a:p>
            <a:pPr algn="just"/>
            <a:r>
              <a:rPr lang="ru-RU" i="1" dirty="0" smtClean="0">
                <a:solidFill>
                  <a:schemeClr val="tx1"/>
                </a:solidFill>
                <a:ea typeface="Gadugi" panose="020B0502040204020203" pitchFamily="34" charset="0"/>
              </a:rPr>
              <a:t>Научные связи Индии и Греции существовали еще в античные времена.</a:t>
            </a:r>
            <a:endParaRPr lang="ru-RU" i="1" dirty="0">
              <a:solidFill>
                <a:schemeClr val="tx1"/>
              </a:solidFill>
              <a:ea typeface="Gadugi" panose="020B0502040204020203"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282708" y="3657600"/>
            <a:ext cx="2310980" cy="3045616"/>
          </a:xfrm>
          <a:prstGeom prst="rect">
            <a:avLst/>
          </a:prstGeom>
        </p:spPr>
      </p:pic>
      <p:sp>
        <p:nvSpPr>
          <p:cNvPr id="6" name="Половина рамки 5"/>
          <p:cNvSpPr/>
          <p:nvPr/>
        </p:nvSpPr>
        <p:spPr>
          <a:xfrm>
            <a:off x="105177" y="90152"/>
            <a:ext cx="2238778" cy="1700011"/>
          </a:xfrm>
          <a:prstGeom prst="halfFrame">
            <a:avLst>
              <a:gd name="adj1" fmla="val 8333"/>
              <a:gd name="adj2" fmla="val 8333"/>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xmlns="" val="3850722260"/>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330" y="3751095"/>
            <a:ext cx="3833906" cy="2221622"/>
          </a:xfrm>
        </p:spPr>
        <p:txBody>
          <a:bodyPr/>
          <a:lstStyle/>
          <a:p>
            <a:pPr algn="l"/>
            <a:r>
              <a:rPr lang="ru-RU" dirty="0" smtClean="0"/>
              <a:t>Индийский счет</a:t>
            </a:r>
            <a:endParaRPr lang="ru-RU" dirty="0"/>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10</a:t>
            </a:fld>
            <a:endParaRPr lang="ru-RU" noProof="0"/>
          </a:p>
        </p:txBody>
      </p:sp>
      <p:sp>
        <p:nvSpPr>
          <p:cNvPr id="4" name="Текст 3"/>
          <p:cNvSpPr>
            <a:spLocks noGrp="1"/>
          </p:cNvSpPr>
          <p:nvPr>
            <p:ph type="body" sz="quarter" idx="18"/>
          </p:nvPr>
        </p:nvSpPr>
        <p:spPr>
          <a:xfrm>
            <a:off x="5035638" y="90153"/>
            <a:ext cx="7031865" cy="3660942"/>
          </a:xfrm>
        </p:spPr>
        <p:txBody>
          <a:bodyPr>
            <a:noAutofit/>
          </a:bodyPr>
          <a:lstStyle/>
          <a:p>
            <a:pPr algn="l"/>
            <a:r>
              <a:rPr lang="ru-RU" sz="2400" i="1" dirty="0" smtClean="0">
                <a:solidFill>
                  <a:schemeClr val="tx1"/>
                </a:solidFill>
              </a:rPr>
              <a:t>С древнейших времен в Индии применялась десятичная система счисления.</a:t>
            </a:r>
          </a:p>
          <a:p>
            <a:pPr algn="l"/>
            <a:r>
              <a:rPr lang="ru-RU" sz="2400" i="1" dirty="0" smtClean="0">
                <a:solidFill>
                  <a:schemeClr val="tx1"/>
                </a:solidFill>
              </a:rPr>
              <a:t>Помимо цифровых у чисел были и словесные обозначения.</a:t>
            </a:r>
          </a:p>
          <a:p>
            <a:pPr algn="l"/>
            <a:r>
              <a:rPr lang="ru-RU" sz="2400" i="1" dirty="0" smtClean="0">
                <a:solidFill>
                  <a:schemeClr val="tx1"/>
                </a:solidFill>
              </a:rPr>
              <a:t>Так, ноль обозначали словами «пустой», «небо» или «дыра». Единицу – названиями единичных предметов: «Луна», «Земля». Двойку – названиями парных предметов: «близнецы», «глаза», «ноздри».</a:t>
            </a:r>
            <a:endParaRPr lang="ru-RU" sz="2400" i="1" dirty="0">
              <a:solidFill>
                <a:schemeClr val="tx1"/>
              </a:solidFill>
            </a:endParaRPr>
          </a:p>
        </p:txBody>
      </p:sp>
      <p:sp>
        <p:nvSpPr>
          <p:cNvPr id="5" name="Половина рамки 4"/>
          <p:cNvSpPr/>
          <p:nvPr/>
        </p:nvSpPr>
        <p:spPr>
          <a:xfrm>
            <a:off x="105177" y="90152"/>
            <a:ext cx="2238778" cy="1700011"/>
          </a:xfrm>
          <a:prstGeom prst="halfFrame">
            <a:avLst>
              <a:gd name="adj1" fmla="val 8333"/>
              <a:gd name="adj2" fmla="val 8333"/>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solidFill>
                <a:schemeClr val="tx1"/>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01555" y="3725655"/>
            <a:ext cx="5212643" cy="2984238"/>
          </a:xfrm>
          <a:prstGeom prst="rect">
            <a:avLst/>
          </a:prstGeom>
          <a:ln>
            <a:noFill/>
          </a:ln>
          <a:effectLst>
            <a:softEdge rad="112500"/>
          </a:effectLst>
        </p:spPr>
      </p:pic>
    </p:spTree>
    <p:extLst>
      <p:ext uri="{BB962C8B-B14F-4D97-AF65-F5344CB8AC3E}">
        <p14:creationId xmlns:p14="http://schemas.microsoft.com/office/powerpoint/2010/main" xmlns="" val="128602924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564" y="223502"/>
            <a:ext cx="11313459" cy="3931640"/>
          </a:xfrm>
        </p:spPr>
        <p:txBody>
          <a:bodyPr>
            <a:normAutofit/>
          </a:bodyPr>
          <a:lstStyle/>
          <a:p>
            <a:pPr algn="l"/>
            <a:r>
              <a:rPr lang="ru-RU" sz="3200" dirty="0" smtClean="0">
                <a:latin typeface="+mn-lt"/>
              </a:rPr>
              <a:t>Арабский </a:t>
            </a:r>
            <a:r>
              <a:rPr lang="ru-RU" sz="3200" dirty="0">
                <a:latin typeface="+mn-lt"/>
              </a:rPr>
              <a:t>мир познакомил с индийскими цифрами выдающийся средневековый математик и ученый Абу Джафар Мухаммад ибн Муса аль-Хорезми (783-850 гг.). Доказательством тому служит один из его научных трудов, который так и называется – «Книга об </a:t>
            </a:r>
            <a:r>
              <a:rPr lang="ru-RU" sz="3200" dirty="0" smtClean="0">
                <a:latin typeface="+mn-lt"/>
              </a:rPr>
              <a:t>индийском счете</a:t>
            </a:r>
            <a:r>
              <a:rPr lang="ru-RU" sz="3200" dirty="0">
                <a:latin typeface="+mn-lt"/>
              </a:rPr>
              <a:t>». В своем трактате аль-Хорезми описал не только цифры, но и десятичную систему счисления, запись которой опирается на символ нуля.</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11</a:t>
            </a:fld>
            <a:endParaRPr lang="ru-RU" noProof="0"/>
          </a:p>
        </p:txBody>
      </p:sp>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03059" y="3992936"/>
            <a:ext cx="5970493" cy="2744039"/>
          </a:xfrm>
          <a:prstGeom prst="rect">
            <a:avLst/>
          </a:prstGeom>
        </p:spPr>
      </p:pic>
    </p:spTree>
    <p:extLst>
      <p:ext uri="{BB962C8B-B14F-4D97-AF65-F5344CB8AC3E}">
        <p14:creationId xmlns:p14="http://schemas.microsoft.com/office/powerpoint/2010/main" xmlns="" val="275469107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81511" y="3879849"/>
            <a:ext cx="5057422" cy="2864555"/>
          </a:xfrm>
          <a:prstGeom prst="rect">
            <a:avLst/>
          </a:prstGeom>
          <a:ln>
            <a:noFill/>
          </a:ln>
          <a:effectLst>
            <a:softEdge rad="112500"/>
          </a:effectLst>
        </p:spPr>
      </p:pic>
      <p:sp>
        <p:nvSpPr>
          <p:cNvPr id="2" name="Заголовок 1"/>
          <p:cNvSpPr>
            <a:spLocks noGrp="1"/>
          </p:cNvSpPr>
          <p:nvPr>
            <p:ph type="title"/>
          </p:nvPr>
        </p:nvSpPr>
        <p:spPr>
          <a:xfrm>
            <a:off x="169571" y="3790697"/>
            <a:ext cx="3833906" cy="2221622"/>
          </a:xfrm>
        </p:spPr>
        <p:txBody>
          <a:bodyPr/>
          <a:lstStyle/>
          <a:p>
            <a:pPr algn="l"/>
            <a:r>
              <a:rPr lang="ru-RU" dirty="0" smtClean="0"/>
              <a:t>Алгебра и  теория чисел</a:t>
            </a:r>
            <a:endParaRPr lang="ru-RU" dirty="0"/>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12</a:t>
            </a:fld>
            <a:endParaRPr lang="ru-RU" noProof="0"/>
          </a:p>
        </p:txBody>
      </p:sp>
      <p:sp>
        <p:nvSpPr>
          <p:cNvPr id="4" name="Текст 3"/>
          <p:cNvSpPr>
            <a:spLocks noGrp="1"/>
          </p:cNvSpPr>
          <p:nvPr>
            <p:ph type="body" sz="quarter" idx="18"/>
          </p:nvPr>
        </p:nvSpPr>
        <p:spPr>
          <a:xfrm>
            <a:off x="5061397" y="141669"/>
            <a:ext cx="6954592" cy="4759840"/>
          </a:xfrm>
        </p:spPr>
        <p:txBody>
          <a:bodyPr/>
          <a:lstStyle/>
          <a:p>
            <a:pPr algn="l"/>
            <a:r>
              <a:rPr lang="ru-RU" i="1" dirty="0" smtClean="0">
                <a:solidFill>
                  <a:schemeClr val="tx1"/>
                </a:solidFill>
              </a:rPr>
              <a:t>Индийские математики создали развитую алгебраическую символику.</a:t>
            </a:r>
          </a:p>
          <a:p>
            <a:pPr algn="l"/>
            <a:r>
              <a:rPr lang="ru-RU" i="1" dirty="0" smtClean="0">
                <a:solidFill>
                  <a:schemeClr val="tx1"/>
                </a:solidFill>
              </a:rPr>
              <a:t>Большинство символов представляли собой первые слоги санскритских терминов.</a:t>
            </a:r>
          </a:p>
          <a:p>
            <a:pPr algn="l"/>
            <a:r>
              <a:rPr lang="ru-RU" i="1" dirty="0" smtClean="0">
                <a:solidFill>
                  <a:schemeClr val="tx1"/>
                </a:solidFill>
              </a:rPr>
              <a:t>Например, неизвестную величину индийцы называли  «йават – тават» («сколько – сколько»), ее обозначили словом «йа».</a:t>
            </a:r>
          </a:p>
          <a:p>
            <a:pPr algn="l"/>
            <a:r>
              <a:rPr lang="ru-RU" i="1" dirty="0" smtClean="0">
                <a:solidFill>
                  <a:schemeClr val="tx1"/>
                </a:solidFill>
              </a:rPr>
              <a:t>Если неизвестных было несколько, то им давали наименования различных цветов: черный – «калака», голубой – «нилака», желтый – «питака»; и записывали слогами «ка», «ни», «пи».</a:t>
            </a:r>
            <a:endParaRPr lang="ru-RU" i="1" dirty="0">
              <a:solidFill>
                <a:schemeClr val="tx1"/>
              </a:solidFill>
            </a:endParaRPr>
          </a:p>
        </p:txBody>
      </p:sp>
    </p:spTree>
    <p:extLst>
      <p:ext uri="{BB962C8B-B14F-4D97-AF65-F5344CB8AC3E}">
        <p14:creationId xmlns:p14="http://schemas.microsoft.com/office/powerpoint/2010/main" xmlns="" val="36963472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593" y="134471"/>
            <a:ext cx="11833412" cy="4101353"/>
          </a:xfrm>
        </p:spPr>
        <p:txBody>
          <a:bodyPr>
            <a:noAutofit/>
          </a:bodyPr>
          <a:lstStyle/>
          <a:p>
            <a:pPr algn="l"/>
            <a:r>
              <a:rPr lang="ru-RU" sz="2800" dirty="0">
                <a:latin typeface="+mn-lt"/>
              </a:rPr>
              <a:t>Вычисления индийцы производили  на счетной доске, покрытой песком или  пылью, а то и прямо на земле. Поэтому  арифметические вычисления иногда назывались «дхули-карма» — работа с пылью. Числа записывались заостренной палочкой. Чтобы хорошо различать </a:t>
            </a:r>
            <a:r>
              <a:rPr lang="ru-RU" sz="2800" dirty="0" smtClean="0">
                <a:latin typeface="+mn-lt"/>
              </a:rPr>
              <a:t>цифры</a:t>
            </a:r>
            <a:r>
              <a:rPr lang="ru-RU" sz="2800" dirty="0">
                <a:latin typeface="+mn-lt"/>
              </a:rPr>
              <a:t>, их писали довольно крупно, поэтому промежуточные выкладки стирались. Это наложило отпечаток на индийские способы вычисления.</a:t>
            </a:r>
            <a:br>
              <a:rPr lang="ru-RU" sz="2800" dirty="0">
                <a:latin typeface="+mn-lt"/>
              </a:rPr>
            </a:br>
            <a:r>
              <a:rPr lang="ru-RU" sz="2800" dirty="0">
                <a:latin typeface="+mn-lt"/>
              </a:rPr>
              <a:t>Сложение и вычитание  производились как справа налево, т. е. от низших    разрядов к  высшим, так и слева направо, от высших разрядов к низшим.</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13</a:t>
            </a:fld>
            <a:endParaRPr lang="ru-RU" noProof="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41222" y="3765176"/>
            <a:ext cx="4583883" cy="2910765"/>
          </a:xfrm>
          <a:prstGeom prst="rect">
            <a:avLst/>
          </a:prstGeom>
          <a:ln>
            <a:noFill/>
          </a:ln>
          <a:effectLst>
            <a:softEdge rad="112500"/>
          </a:effectLst>
        </p:spPr>
      </p:pic>
    </p:spTree>
    <p:extLst>
      <p:ext uri="{BB962C8B-B14F-4D97-AF65-F5344CB8AC3E}">
        <p14:creationId xmlns:p14="http://schemas.microsoft.com/office/powerpoint/2010/main" xmlns="" val="3478860259"/>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861517" y="4504765"/>
            <a:ext cx="2922494" cy="2191870"/>
          </a:xfrm>
          <a:prstGeom prst="rect">
            <a:avLst/>
          </a:prstGeom>
        </p:spPr>
      </p:pic>
      <p:sp>
        <p:nvSpPr>
          <p:cNvPr id="2" name="Заголовок 1"/>
          <p:cNvSpPr>
            <a:spLocks noGrp="1"/>
          </p:cNvSpPr>
          <p:nvPr>
            <p:ph type="title"/>
          </p:nvPr>
        </p:nvSpPr>
        <p:spPr>
          <a:xfrm>
            <a:off x="215153" y="268941"/>
            <a:ext cx="11040035" cy="5472953"/>
          </a:xfrm>
        </p:spPr>
        <p:txBody>
          <a:bodyPr>
            <a:normAutofit/>
          </a:bodyPr>
          <a:lstStyle/>
          <a:p>
            <a:pPr algn="l"/>
            <a:r>
              <a:rPr lang="ru-RU" sz="2800" dirty="0">
                <a:latin typeface="+mn-lt"/>
              </a:rPr>
              <a:t>В Индии дроби известны очень давно. Еще в середине II </a:t>
            </a:r>
            <a:r>
              <a:rPr lang="ru-RU" sz="2800" dirty="0" smtClean="0">
                <a:latin typeface="+mn-lt"/>
              </a:rPr>
              <a:t>тысячелетия до </a:t>
            </a:r>
            <a:r>
              <a:rPr lang="ru-RU" sz="2800" dirty="0">
                <a:latin typeface="+mn-lt"/>
              </a:rPr>
              <a:t>н. э. упоминаются такие дроби ардха (1/2), пада </a:t>
            </a:r>
            <a:r>
              <a:rPr lang="ru-RU" sz="2800" dirty="0" smtClean="0">
                <a:latin typeface="+mn-lt"/>
              </a:rPr>
              <a:t>(1/4), </a:t>
            </a:r>
            <a:r>
              <a:rPr lang="ru-RU" sz="2800" dirty="0">
                <a:latin typeface="+mn-lt"/>
              </a:rPr>
              <a:t>три-пада (3/4) и кала (1/16).</a:t>
            </a:r>
            <a:br>
              <a:rPr lang="ru-RU" sz="2800" dirty="0">
                <a:latin typeface="+mn-lt"/>
              </a:rPr>
            </a:br>
            <a:r>
              <a:rPr lang="ru-RU" sz="2800" dirty="0" smtClean="0">
                <a:latin typeface="+mn-lt"/>
              </a:rPr>
              <a:t>Индийцы </a:t>
            </a:r>
            <a:r>
              <a:rPr lang="ru-RU" sz="2800" dirty="0">
                <a:latin typeface="+mn-lt"/>
              </a:rPr>
              <a:t>записывали дроби  так, как это делается в настоящее  время: числитель над знаменателем,   только  без дробной черты. Друг от друга дроби отделялись вертикальными  и горизонтальными линиями.</a:t>
            </a:r>
            <a:br>
              <a:rPr lang="ru-RU" sz="2800" dirty="0">
                <a:latin typeface="+mn-lt"/>
              </a:rPr>
            </a:br>
            <a:r>
              <a:rPr lang="ru-RU" sz="2800" dirty="0" smtClean="0">
                <a:latin typeface="+mn-lt"/>
              </a:rPr>
              <a:t>Сложение </a:t>
            </a:r>
            <a:r>
              <a:rPr lang="ru-RU" sz="2800" dirty="0">
                <a:latin typeface="+mn-lt"/>
              </a:rPr>
              <a:t>обозначалось записью  дробей рядом. Для обозначения вычитания  употреблялись точка или знак + справа. </a:t>
            </a:r>
            <a:r>
              <a:rPr lang="ru-RU" sz="2800" dirty="0" smtClean="0">
                <a:latin typeface="+mn-lt"/>
              </a:rPr>
              <a:t/>
            </a:r>
            <a:br>
              <a:rPr lang="ru-RU" sz="2800" dirty="0" smtClean="0">
                <a:latin typeface="+mn-lt"/>
              </a:rPr>
            </a:br>
            <a:r>
              <a:rPr lang="ru-RU" sz="2800" dirty="0" smtClean="0">
                <a:latin typeface="+mn-lt"/>
              </a:rPr>
              <a:t>Знаки</a:t>
            </a:r>
            <a:r>
              <a:rPr lang="ru-RU" sz="2800" dirty="0">
                <a:latin typeface="+mn-lt"/>
              </a:rPr>
              <a:t>, представляющие собой  обозначения первых слогов слов, применялись  для основных действий. Сложение обозначалось знаком </a:t>
            </a:r>
            <a:r>
              <a:rPr lang="ru-RU" sz="2800" dirty="0" smtClean="0">
                <a:latin typeface="+mn-lt"/>
              </a:rPr>
              <a:t>«йу» («й-та» </a:t>
            </a:r>
            <a:r>
              <a:rPr lang="ru-RU" sz="2800" dirty="0">
                <a:latin typeface="+mn-lt"/>
              </a:rPr>
              <a:t>— сложенный),   умножение — </a:t>
            </a:r>
            <a:r>
              <a:rPr lang="ru-RU" sz="2800" dirty="0" smtClean="0">
                <a:latin typeface="+mn-lt"/>
              </a:rPr>
              <a:t>«гу»   («гунита» </a:t>
            </a:r>
            <a:r>
              <a:rPr lang="ru-RU" sz="2800" dirty="0">
                <a:latin typeface="+mn-lt"/>
              </a:rPr>
              <a:t>— умноженный),   деление — </a:t>
            </a:r>
            <a:r>
              <a:rPr lang="ru-RU" sz="2800" dirty="0" smtClean="0">
                <a:latin typeface="+mn-lt"/>
              </a:rPr>
              <a:t>«бха» («бхага» </a:t>
            </a:r>
            <a:r>
              <a:rPr lang="ru-RU" sz="2800" dirty="0">
                <a:latin typeface="+mn-lt"/>
              </a:rPr>
              <a:t>— деленный).</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14</a:t>
            </a:fld>
            <a:endParaRPr lang="ru-RU" noProof="0"/>
          </a:p>
        </p:txBody>
      </p:sp>
    </p:spTree>
    <p:extLst>
      <p:ext uri="{BB962C8B-B14F-4D97-AF65-F5344CB8AC3E}">
        <p14:creationId xmlns:p14="http://schemas.microsoft.com/office/powerpoint/2010/main" xmlns="" val="149970107"/>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792" y="147918"/>
            <a:ext cx="8296654" cy="1129554"/>
          </a:xfrm>
        </p:spPr>
        <p:txBody>
          <a:bodyPr/>
          <a:lstStyle/>
          <a:p>
            <a:pPr algn="l"/>
            <a:r>
              <a:rPr lang="ru-RU" dirty="0" smtClean="0"/>
              <a:t>Вывод:</a:t>
            </a:r>
            <a:endParaRPr lang="ru-RU" dirty="0"/>
          </a:p>
        </p:txBody>
      </p:sp>
      <p:sp>
        <p:nvSpPr>
          <p:cNvPr id="3" name="Текст 2"/>
          <p:cNvSpPr>
            <a:spLocks noGrp="1"/>
          </p:cNvSpPr>
          <p:nvPr>
            <p:ph type="body" idx="1"/>
          </p:nvPr>
        </p:nvSpPr>
        <p:spPr>
          <a:xfrm>
            <a:off x="266792" y="1035425"/>
            <a:ext cx="11013141" cy="4814046"/>
          </a:xfrm>
        </p:spPr>
        <p:txBody>
          <a:bodyPr>
            <a:normAutofit/>
          </a:bodyPr>
          <a:lstStyle/>
          <a:p>
            <a:pPr algn="l"/>
            <a:r>
              <a:rPr lang="ru-RU" sz="2400" dirty="0"/>
              <a:t>Индийская математика оказала  огромное влияние на развитие математики как на Востоке, так и на Западе. Именно в Индии была разработана наша арифметика, основанная на десятичной позиционной нумерации, а также такие арифметические правила, как тройное правило и его обобщения. К сожалению, математические и астрономические труды индийцев, написанные в XV—XVII вв., </a:t>
            </a:r>
            <a:r>
              <a:rPr lang="ru-RU" sz="2400" dirty="0" smtClean="0"/>
              <a:t>остались </a:t>
            </a:r>
            <a:r>
              <a:rPr lang="ru-RU" sz="2400" dirty="0"/>
              <a:t>в свое время неизвестными за пределами Индии и </a:t>
            </a:r>
          </a:p>
          <a:p>
            <a:pPr algn="l"/>
            <a:r>
              <a:rPr lang="ru-RU" sz="2400" dirty="0"/>
              <a:t>были получены вновь европейцами. Несомненно, что вклад  индийцев в развитие мировой математики был бы во много раз больше, если бы Индия не попала на несколько  столетий под колониальное иго.</a:t>
            </a:r>
          </a:p>
        </p:txBody>
      </p:sp>
      <p:sp>
        <p:nvSpPr>
          <p:cNvPr id="4" name="Номер слайда 3"/>
          <p:cNvSpPr>
            <a:spLocks noGrp="1"/>
          </p:cNvSpPr>
          <p:nvPr>
            <p:ph type="sldNum" sz="quarter" idx="12"/>
          </p:nvPr>
        </p:nvSpPr>
        <p:spPr/>
        <p:txBody>
          <a:bodyPr/>
          <a:lstStyle/>
          <a:p>
            <a:pPr rtl="0"/>
            <a:fld id="{13D2E340-0663-474B-992C-9192B5C45E57}" type="slidenum">
              <a:rPr lang="ru-RU" noProof="0" smtClean="0"/>
              <a:pPr rtl="0"/>
              <a:t>15</a:t>
            </a:fld>
            <a:endParaRPr lang="ru-RU" noProof="0"/>
          </a:p>
        </p:txBody>
      </p:sp>
    </p:spTree>
    <p:extLst>
      <p:ext uri="{BB962C8B-B14F-4D97-AF65-F5344CB8AC3E}">
        <p14:creationId xmlns:p14="http://schemas.microsoft.com/office/powerpoint/2010/main" xmlns="" val="671018636"/>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93323" y="3885900"/>
            <a:ext cx="6330462" cy="2781942"/>
          </a:xfrm>
          <a:prstGeom prst="rect">
            <a:avLst/>
          </a:prstGeom>
        </p:spPr>
      </p:pic>
      <p:sp>
        <p:nvSpPr>
          <p:cNvPr id="2" name="Заголовок 1"/>
          <p:cNvSpPr>
            <a:spLocks noGrp="1"/>
          </p:cNvSpPr>
          <p:nvPr>
            <p:ph type="title"/>
          </p:nvPr>
        </p:nvSpPr>
        <p:spPr>
          <a:xfrm>
            <a:off x="363415" y="301770"/>
            <a:ext cx="10222524" cy="3977153"/>
          </a:xfrm>
        </p:spPr>
        <p:txBody>
          <a:bodyPr>
            <a:noAutofit/>
          </a:bodyPr>
          <a:lstStyle/>
          <a:p>
            <a:pPr algn="l"/>
            <a:r>
              <a:rPr lang="ru-RU" sz="3200" dirty="0">
                <a:latin typeface="+mn-lt"/>
              </a:rPr>
              <a:t>Результаты, изложенные в "Сиддхантах", систематически разъяснялись и развивались в индийских математических школах, укоренившихся преимущественно в Уджджайне (Центральная Индия) и в Майсоре (Южная Индия) . Известны имена и книги отдельных индийских математиков, начиная с пятого столетия н. э.; некоторые книги доступны в английских переводах.</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2</a:t>
            </a:fld>
            <a:endParaRPr lang="ru-RU" noProof="0"/>
          </a:p>
        </p:txBody>
      </p:sp>
    </p:spTree>
    <p:extLst>
      <p:ext uri="{BB962C8B-B14F-4D97-AF65-F5344CB8AC3E}">
        <p14:creationId xmlns:p14="http://schemas.microsoft.com/office/powerpoint/2010/main" xmlns="" val="605325430"/>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811" y="134471"/>
            <a:ext cx="4787153" cy="5838245"/>
          </a:xfrm>
        </p:spPr>
        <p:txBody>
          <a:bodyPr>
            <a:noAutofit/>
          </a:bodyPr>
          <a:lstStyle/>
          <a:p>
            <a:pPr algn="l"/>
            <a:r>
              <a:rPr lang="ru-RU" sz="2400" dirty="0">
                <a:latin typeface="+mn-lt"/>
              </a:rPr>
              <a:t>Наиболее известными математиками Индии были Ариабхата (прозванный "первым", около 500 г.) и Брахмагупта (около 625 г.). Насколько они были знакомы с результатами греков, вавилонян и китайцев, можно только предполагать, но, во всяком случае, они проявляют значительную оригинальность. Для их работ характерны арифметико-алгебраические разделы. В их склонности к неопределенным уравнениям проявляется некоторое родство с Диофантом.</a:t>
            </a:r>
          </a:p>
        </p:txBody>
      </p:sp>
      <p:pic>
        <p:nvPicPr>
          <p:cNvPr id="6" name="Объект 5"/>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5818735" y="134471"/>
            <a:ext cx="3226009" cy="2487612"/>
          </a:xfrm>
        </p:spPr>
      </p:pic>
      <p:pic>
        <p:nvPicPr>
          <p:cNvPr id="7" name="Объект 6"/>
          <p:cNvPicPr>
            <a:picLocks noGrp="1" noChangeAspect="1"/>
          </p:cNvPicPr>
          <p:nvPr>
            <p:ph sz="half" idx="2"/>
          </p:nvPr>
        </p:nvPicPr>
        <p:blipFill>
          <a:blip r:embed="rId3">
            <a:extLst>
              <a:ext uri="{28A0092B-C50C-407E-A947-70E740481C1C}">
                <a14:useLocalDpi xmlns:a14="http://schemas.microsoft.com/office/drawing/2010/main" xmlns="" val="0"/>
              </a:ext>
            </a:extLst>
          </a:blip>
          <a:stretch>
            <a:fillRect/>
          </a:stretch>
        </p:blipFill>
        <p:spPr>
          <a:xfrm>
            <a:off x="8904101" y="2906340"/>
            <a:ext cx="2472111" cy="3708168"/>
          </a:xfrm>
        </p:spPr>
      </p:pic>
      <p:sp>
        <p:nvSpPr>
          <p:cNvPr id="5" name="Номер слайда 4"/>
          <p:cNvSpPr>
            <a:spLocks noGrp="1"/>
          </p:cNvSpPr>
          <p:nvPr>
            <p:ph type="sldNum" sz="quarter" idx="12"/>
          </p:nvPr>
        </p:nvSpPr>
        <p:spPr/>
        <p:txBody>
          <a:bodyPr/>
          <a:lstStyle/>
          <a:p>
            <a:pPr rtl="0"/>
            <a:fld id="{13D2E340-0663-474B-992C-9192B5C45E57}" type="slidenum">
              <a:rPr lang="ru-RU" noProof="0" smtClean="0"/>
              <a:pPr rtl="0"/>
              <a:t>3</a:t>
            </a:fld>
            <a:endParaRPr lang="ru-RU" noProof="0"/>
          </a:p>
        </p:txBody>
      </p:sp>
      <p:sp>
        <p:nvSpPr>
          <p:cNvPr id="8" name="Прямоугольник 7"/>
          <p:cNvSpPr/>
          <p:nvPr/>
        </p:nvSpPr>
        <p:spPr>
          <a:xfrm>
            <a:off x="9044744" y="324941"/>
            <a:ext cx="3013068" cy="830997"/>
          </a:xfrm>
          <a:prstGeom prst="rect">
            <a:avLst/>
          </a:prstGeom>
          <a:noFill/>
        </p:spPr>
        <p:txBody>
          <a:bodyPr wrap="none" lIns="91440" tIns="45720" rIns="91440" bIns="45720">
            <a:spAutoFit/>
          </a:bodyPr>
          <a:lstStyle/>
          <a:p>
            <a:pPr algn="ctr"/>
            <a:r>
              <a:rPr lang="ru-RU" sz="4800" b="0" cap="none" spc="0" dirty="0" smtClean="0">
                <a:ln w="0"/>
                <a:solidFill>
                  <a:schemeClr val="tx1"/>
                </a:solidFill>
                <a:effectLst>
                  <a:outerShdw blurRad="38100" dist="19050" dir="2700000" algn="tl" rotWithShape="0">
                    <a:schemeClr val="dk1">
                      <a:alpha val="40000"/>
                    </a:schemeClr>
                  </a:outerShdw>
                </a:effectLst>
              </a:rPr>
              <a:t>Ариабхата</a:t>
            </a:r>
            <a:endParaRPr lang="ru-RU" sz="4800" b="0" cap="none" spc="0" dirty="0">
              <a:ln w="0"/>
              <a:solidFill>
                <a:schemeClr val="tx1"/>
              </a:solidFill>
              <a:effectLst>
                <a:outerShdw blurRad="38100" dist="19050" dir="2700000" algn="tl" rotWithShape="0">
                  <a:schemeClr val="dk1">
                    <a:alpha val="40000"/>
                  </a:schemeClr>
                </a:outerShdw>
              </a:effectLst>
            </a:endParaRPr>
          </a:p>
        </p:txBody>
      </p:sp>
      <p:sp>
        <p:nvSpPr>
          <p:cNvPr id="9" name="Прямоугольник 8"/>
          <p:cNvSpPr/>
          <p:nvPr/>
        </p:nvSpPr>
        <p:spPr>
          <a:xfrm>
            <a:off x="5298627" y="5141719"/>
            <a:ext cx="3605474" cy="830997"/>
          </a:xfrm>
          <a:prstGeom prst="rect">
            <a:avLst/>
          </a:prstGeom>
          <a:noFill/>
        </p:spPr>
        <p:txBody>
          <a:bodyPr wrap="none" lIns="91440" tIns="45720" rIns="91440" bIns="45720">
            <a:spAutoFit/>
          </a:bodyPr>
          <a:lstStyle/>
          <a:p>
            <a:pPr algn="ctr"/>
            <a:r>
              <a:rPr lang="ru-RU" sz="4800" b="0" cap="none" spc="0" dirty="0" smtClean="0">
                <a:ln w="0"/>
                <a:solidFill>
                  <a:schemeClr val="tx1"/>
                </a:solidFill>
                <a:effectLst>
                  <a:outerShdw blurRad="38100" dist="19050" dir="2700000" algn="tl" rotWithShape="0">
                    <a:schemeClr val="dk1">
                      <a:alpha val="40000"/>
                    </a:schemeClr>
                  </a:outerShdw>
                </a:effectLst>
              </a:rPr>
              <a:t>Брахмагупта</a:t>
            </a:r>
            <a:endParaRPr lang="ru-RU" sz="48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609844815"/>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329" y="3755288"/>
            <a:ext cx="3833906" cy="2221622"/>
          </a:xfrm>
        </p:spPr>
        <p:txBody>
          <a:bodyPr/>
          <a:lstStyle/>
          <a:p>
            <a:pPr algn="l"/>
            <a:r>
              <a:rPr lang="ru-RU" dirty="0" smtClean="0"/>
              <a:t>Измерения в Древней Индии.</a:t>
            </a:r>
            <a:endParaRPr lang="ru-RU" dirty="0"/>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4</a:t>
            </a:fld>
            <a:endParaRPr lang="ru-RU" noProof="0"/>
          </a:p>
        </p:txBody>
      </p:sp>
      <p:sp>
        <p:nvSpPr>
          <p:cNvPr id="4" name="Текст 3"/>
          <p:cNvSpPr>
            <a:spLocks noGrp="1"/>
          </p:cNvSpPr>
          <p:nvPr>
            <p:ph type="body" sz="quarter" idx="18"/>
          </p:nvPr>
        </p:nvSpPr>
        <p:spPr>
          <a:xfrm>
            <a:off x="5048518" y="154546"/>
            <a:ext cx="6903076" cy="3731653"/>
          </a:xfrm>
        </p:spPr>
        <p:txBody>
          <a:bodyPr>
            <a:noAutofit/>
          </a:bodyPr>
          <a:lstStyle/>
          <a:p>
            <a:pPr algn="l"/>
            <a:r>
              <a:rPr lang="ru-RU" i="1" dirty="0" smtClean="0">
                <a:solidFill>
                  <a:schemeClr val="tx1"/>
                </a:solidFill>
              </a:rPr>
              <a:t>В Индии, как и в других странах, возникла потребность считать продукты, материалы, делать расчеты при строительстве жилищ, храмов, складов, военных укреплений – словом, решать различные математические задачи.</a:t>
            </a:r>
          </a:p>
          <a:p>
            <a:endParaRPr lang="ru-RU" i="1" dirty="0">
              <a:solidFill>
                <a:schemeClr val="tx1"/>
              </a:solidFill>
            </a:endParaRPr>
          </a:p>
          <a:p>
            <a:pPr algn="l"/>
            <a:r>
              <a:rPr lang="ru-RU" i="1" dirty="0" smtClean="0">
                <a:solidFill>
                  <a:schemeClr val="tx1"/>
                </a:solidFill>
              </a:rPr>
              <a:t>Во</a:t>
            </a:r>
            <a:r>
              <a:rPr lang="en-US" i="1" dirty="0" smtClean="0">
                <a:solidFill>
                  <a:schemeClr val="tx1"/>
                </a:solidFill>
              </a:rPr>
              <a:t> II – I</a:t>
            </a:r>
            <a:r>
              <a:rPr lang="ru-RU" i="1" dirty="0" smtClean="0">
                <a:solidFill>
                  <a:schemeClr val="tx1"/>
                </a:solidFill>
              </a:rPr>
              <a:t> тысячелетиях до н. э. появились религиозно философские книги – веды («знания»). Один из разделов книги был посвящен правилам измерений с помощью веревки.</a:t>
            </a:r>
            <a:endParaRPr lang="ru-RU" i="1" dirty="0">
              <a:solidFill>
                <a:schemeClr val="tx1"/>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653825" y="4154516"/>
            <a:ext cx="5926266" cy="2297800"/>
          </a:xfrm>
          <a:prstGeom prst="rect">
            <a:avLst/>
          </a:prstGeom>
        </p:spPr>
      </p:pic>
    </p:spTree>
    <p:extLst>
      <p:ext uri="{BB962C8B-B14F-4D97-AF65-F5344CB8AC3E}">
        <p14:creationId xmlns:p14="http://schemas.microsoft.com/office/powerpoint/2010/main" xmlns="" val="189066613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05673" y="3792071"/>
            <a:ext cx="6915239" cy="2357792"/>
          </a:xfrm>
          <a:prstGeom prst="rect">
            <a:avLst/>
          </a:prstGeom>
        </p:spPr>
      </p:pic>
      <p:sp>
        <p:nvSpPr>
          <p:cNvPr id="2" name="Заголовок 1"/>
          <p:cNvSpPr>
            <a:spLocks noGrp="1"/>
          </p:cNvSpPr>
          <p:nvPr>
            <p:ph type="title"/>
          </p:nvPr>
        </p:nvSpPr>
        <p:spPr>
          <a:xfrm>
            <a:off x="322729" y="295836"/>
            <a:ext cx="10919012" cy="3603812"/>
          </a:xfrm>
        </p:spPr>
        <p:txBody>
          <a:bodyPr>
            <a:normAutofit/>
          </a:bodyPr>
          <a:lstStyle/>
          <a:p>
            <a:pPr algn="l"/>
            <a:r>
              <a:rPr lang="ru-RU" sz="2400" dirty="0">
                <a:latin typeface="+mn-lt"/>
              </a:rPr>
              <a:t>Стандартные веса и меры были разработаны цивилизацией долины Инда. Централизованная система мер и весов служила коммерческим интересам торговцев Инда, поскольку меньшие меры веса использовались для измерения предметов роскоши, в то время как более крупные веса использовались для покупки более крупных предметов, таких как зерно и т. </a:t>
            </a:r>
            <a:r>
              <a:rPr lang="ru-RU" sz="2400" dirty="0" smtClean="0">
                <a:latin typeface="+mn-lt"/>
              </a:rPr>
              <a:t>д. </a:t>
            </a:r>
            <a:r>
              <a:rPr lang="ru-RU" sz="2400" dirty="0">
                <a:latin typeface="+mn-lt"/>
              </a:rPr>
              <a:t>Весы существовали в единицах, кратных стандартному весу, и по категориям. . Техническая стандартизация позволила эффективно использовать измерительные приборы при угловых измерениях и измерениях в </a:t>
            </a:r>
            <a:r>
              <a:rPr lang="ru-RU" sz="2400" dirty="0" smtClean="0">
                <a:latin typeface="+mn-lt"/>
              </a:rPr>
              <a:t>строительстве. </a:t>
            </a:r>
            <a:r>
              <a:rPr lang="ru-RU" sz="2400" dirty="0">
                <a:latin typeface="+mn-lt"/>
              </a:rPr>
              <a:t>Веса и меры цивилизации Инда также достигли Персии и Средней Азии , где они подверглись дальнейшим изменениям.</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5</a:t>
            </a:fld>
            <a:endParaRPr lang="ru-RU" noProof="0"/>
          </a:p>
        </p:txBody>
      </p:sp>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76565" y="3675960"/>
            <a:ext cx="3596141" cy="3074464"/>
          </a:xfrm>
          <a:prstGeom prst="rect">
            <a:avLst/>
          </a:prstGeom>
        </p:spPr>
      </p:pic>
    </p:spTree>
    <p:extLst>
      <p:ext uri="{BB962C8B-B14F-4D97-AF65-F5344CB8AC3E}">
        <p14:creationId xmlns:p14="http://schemas.microsoft.com/office/powerpoint/2010/main" xmlns="" val="2973561193"/>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330" y="3751095"/>
            <a:ext cx="3833906" cy="2221622"/>
          </a:xfrm>
        </p:spPr>
        <p:txBody>
          <a:bodyPr/>
          <a:lstStyle/>
          <a:p>
            <a:r>
              <a:rPr lang="ru-RU" dirty="0" smtClean="0"/>
              <a:t>Индийская нумерация.</a:t>
            </a:r>
            <a:endParaRPr lang="ru-RU" dirty="0"/>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6</a:t>
            </a:fld>
            <a:endParaRPr lang="ru-RU" noProof="0"/>
          </a:p>
        </p:txBody>
      </p:sp>
      <p:sp>
        <p:nvSpPr>
          <p:cNvPr id="4" name="Текст 3"/>
          <p:cNvSpPr>
            <a:spLocks noGrp="1"/>
          </p:cNvSpPr>
          <p:nvPr>
            <p:ph type="body" sz="quarter" idx="18"/>
          </p:nvPr>
        </p:nvSpPr>
        <p:spPr>
          <a:xfrm>
            <a:off x="5138670" y="244700"/>
            <a:ext cx="6864440" cy="3506395"/>
          </a:xfrm>
        </p:spPr>
        <p:txBody>
          <a:bodyPr/>
          <a:lstStyle/>
          <a:p>
            <a:pPr algn="l"/>
            <a:r>
              <a:rPr lang="ru-RU" i="1" dirty="0" smtClean="0">
                <a:solidFill>
                  <a:schemeClr val="tx1"/>
                </a:solidFill>
              </a:rPr>
              <a:t>Одной из первых нумераций, применявшихся в Индии, были цифры «карошти».</a:t>
            </a:r>
          </a:p>
          <a:p>
            <a:pPr algn="l"/>
            <a:r>
              <a:rPr lang="ru-RU" i="1" dirty="0">
                <a:solidFill>
                  <a:schemeClr val="tx1"/>
                </a:solidFill>
              </a:rPr>
              <a:t>Цифры карошти были во многом похожи на финикийские: числа записывались справа </a:t>
            </a:r>
            <a:r>
              <a:rPr lang="ru-RU" i="1" dirty="0" smtClean="0">
                <a:solidFill>
                  <a:schemeClr val="tx1"/>
                </a:solidFill>
              </a:rPr>
              <a:t>налево.</a:t>
            </a:r>
          </a:p>
          <a:p>
            <a:pPr algn="l"/>
            <a:r>
              <a:rPr lang="ru-RU" i="1" dirty="0">
                <a:solidFill>
                  <a:schemeClr val="tx1"/>
                </a:solidFill>
              </a:rPr>
              <a:t>Следует отметить, что первые три знака в обеих нумерациях совпадают с китайскими; встречалась в Китае и четверка в виде креста. Важным отличием цифр брахми от карошти было (как и в китайских цифрах) наличие специальных знаков для чисел от 1 до </a:t>
            </a:r>
            <a:r>
              <a:rPr lang="ru-RU" i="1" dirty="0" smtClean="0">
                <a:solidFill>
                  <a:schemeClr val="tx1"/>
                </a:solidFill>
              </a:rPr>
              <a:t>9.</a:t>
            </a:r>
            <a:endParaRPr lang="ru-RU" i="1" dirty="0">
              <a:solidFill>
                <a:schemeClr val="tx1"/>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38670" y="3856149"/>
            <a:ext cx="6400799" cy="2660560"/>
          </a:xfrm>
          <a:prstGeom prst="rect">
            <a:avLst/>
          </a:prstGeom>
          <a:ln>
            <a:noFill/>
          </a:ln>
          <a:effectLst>
            <a:outerShdw blurRad="50800" dist="50800" dir="5400000" sx="1000" sy="1000" algn="ctr" rotWithShape="0">
              <a:srgbClr val="000000"/>
            </a:outerShdw>
            <a:softEdge rad="88900"/>
          </a:effectLst>
        </p:spPr>
      </p:pic>
      <p:sp>
        <p:nvSpPr>
          <p:cNvPr id="6" name="Половина рамки 5"/>
          <p:cNvSpPr/>
          <p:nvPr/>
        </p:nvSpPr>
        <p:spPr>
          <a:xfrm>
            <a:off x="105178" y="103032"/>
            <a:ext cx="1674254" cy="1545465"/>
          </a:xfrm>
          <a:prstGeom prst="halfFrame">
            <a:avLst>
              <a:gd name="adj1" fmla="val 7733"/>
              <a:gd name="adj2" fmla="val 8533"/>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xmlns="" val="3793026539"/>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7689" y="372533"/>
            <a:ext cx="6951299" cy="5600183"/>
          </a:xfrm>
        </p:spPr>
        <p:txBody>
          <a:bodyPr>
            <a:noAutofit/>
          </a:bodyPr>
          <a:lstStyle/>
          <a:p>
            <a:pPr algn="l"/>
            <a:r>
              <a:rPr lang="ru-RU" sz="2400" i="0" dirty="0" smtClean="0">
                <a:solidFill>
                  <a:schemeClr val="tx1"/>
                </a:solidFill>
              </a:rPr>
              <a:t>	</a:t>
            </a:r>
            <a:r>
              <a:rPr lang="ru-RU" sz="2000" dirty="0" smtClean="0">
                <a:solidFill>
                  <a:schemeClr val="tx1"/>
                </a:solidFill>
                <a:latin typeface="+mn-lt"/>
              </a:rPr>
              <a:t>Индийские </a:t>
            </a:r>
            <a:r>
              <a:rPr lang="ru-RU" sz="2000" dirty="0">
                <a:solidFill>
                  <a:schemeClr val="tx1"/>
                </a:solidFill>
                <a:latin typeface="+mn-lt"/>
              </a:rPr>
              <a:t>ученые сделали одно из важнейших в математике открытий. Они изобрели позиционную систему счисления – способ записи и чтения чисел. Чтобы назвать большое число, индийцам приходилось после каждой цифры произносить название разряда. Это было громоздко, неудобно, и индийцы стали поступать иначе. Например, число 278 396 читали так: два, семь, восемь, три, девять, шесть – сколько цифр – столько слов. А если в числе не было какого-нибудь разряда, как, например, в числах 206 или 7013, то вместо названия цифры говорили слово «пусто». Чтобы не получалось путаницы, при записи на месте «пустого» разряда ставили точку. Позднее вместо точки стали рисовать кружок, который на языке хинди назывался «сунья», что значит «пустое место». Арабские математики перевели это слово на свой язык. Вместо «сунья» они стали говорить «сифр», а это уже знакомое нам слово. Слово «цифра» по наследству от арабов досталось и нам.</a:t>
            </a:r>
            <a:endParaRPr lang="ru-RU" sz="2400" dirty="0">
              <a:solidFill>
                <a:schemeClr val="tx1"/>
              </a:solidFill>
              <a:latin typeface="+mn-lt"/>
            </a:endParaRP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7</a:t>
            </a:fld>
            <a:endParaRPr lang="ru-RU" noProof="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91926" y="1681604"/>
            <a:ext cx="4396079" cy="32601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389496908"/>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177" y="4881092"/>
            <a:ext cx="3833906" cy="1235835"/>
          </a:xfrm>
        </p:spPr>
        <p:txBody>
          <a:bodyPr/>
          <a:lstStyle/>
          <a:p>
            <a:r>
              <a:rPr lang="ru-RU" dirty="0" smtClean="0"/>
              <a:t>Умножение</a:t>
            </a:r>
            <a:endParaRPr lang="ru-RU" dirty="0"/>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8</a:t>
            </a:fld>
            <a:endParaRPr lang="ru-RU" noProof="0"/>
          </a:p>
        </p:txBody>
      </p:sp>
      <p:sp>
        <p:nvSpPr>
          <p:cNvPr id="4" name="Текст 3"/>
          <p:cNvSpPr>
            <a:spLocks noGrp="1"/>
          </p:cNvSpPr>
          <p:nvPr>
            <p:ph type="body" sz="quarter" idx="18"/>
          </p:nvPr>
        </p:nvSpPr>
        <p:spPr>
          <a:xfrm>
            <a:off x="5048518" y="180305"/>
            <a:ext cx="6980350" cy="2884868"/>
          </a:xfrm>
        </p:spPr>
        <p:txBody>
          <a:bodyPr>
            <a:noAutofit/>
          </a:bodyPr>
          <a:lstStyle/>
          <a:p>
            <a:pPr algn="just"/>
            <a:r>
              <a:rPr lang="ru-RU" sz="2400" i="1" dirty="0" smtClean="0">
                <a:solidFill>
                  <a:schemeClr val="tx1"/>
                </a:solidFill>
              </a:rPr>
              <a:t>Индийцы расчерчивали счетную доску на сетку прямоугольников, каждый из которых разделен пополам диагональю. По сторонам сетки записывали сомножители, а промежуточные произведения писали в треугольниках и складывали их по диагоналям.</a:t>
            </a:r>
            <a:endParaRPr lang="ru-RU" sz="2400" i="1" dirty="0">
              <a:solidFill>
                <a:schemeClr val="tx1"/>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70489" y="2932337"/>
            <a:ext cx="6259133" cy="3835175"/>
          </a:xfrm>
          <a:prstGeom prst="rect">
            <a:avLst/>
          </a:prstGeom>
          <a:ln>
            <a:noFill/>
          </a:ln>
          <a:effectLst>
            <a:softEdge rad="112500"/>
          </a:effectLst>
        </p:spPr>
      </p:pic>
    </p:spTree>
    <p:extLst>
      <p:ext uri="{BB962C8B-B14F-4D97-AF65-F5344CB8AC3E}">
        <p14:creationId xmlns:p14="http://schemas.microsoft.com/office/powerpoint/2010/main" xmlns="" val="2912147322"/>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999" y="559677"/>
            <a:ext cx="10654553" cy="5518393"/>
          </a:xfrm>
        </p:spPr>
        <p:txBody>
          <a:bodyPr>
            <a:normAutofit/>
          </a:bodyPr>
          <a:lstStyle/>
          <a:p>
            <a:pPr algn="l"/>
            <a:r>
              <a:rPr lang="ru-RU" sz="2400" dirty="0"/>
              <a:t>Индусы отлично считали. Они придумали очень простой способ умножения. Они умножение выполняли, начиная со старшего разряда, и записывали неполные произведения как раз над множимым, поразрядно. При этом сразу был виден старший разряд полного произведения и, кроме того, исключался пропуск какой-либо цифры. Знак умножения еще не был известен, поэтому между множителями они оставляли небольшое расстояние. Например, умножим их способом 537 на 6:</a:t>
            </a:r>
            <a:br>
              <a:rPr lang="ru-RU" sz="2400" dirty="0"/>
            </a:br>
            <a:r>
              <a:rPr lang="ru-RU" sz="2400" i="0" dirty="0"/>
              <a:t/>
            </a:r>
            <a:br>
              <a:rPr lang="ru-RU" sz="2400" i="0" dirty="0"/>
            </a:br>
            <a:r>
              <a:rPr lang="ru-RU" sz="2400" i="0" dirty="0"/>
              <a:t>537 ∙ 6</a:t>
            </a:r>
            <a:br>
              <a:rPr lang="ru-RU" sz="2400" i="0" dirty="0"/>
            </a:br>
            <a:r>
              <a:rPr lang="ru-RU" sz="2400" i="0" dirty="0"/>
              <a:t/>
            </a:r>
            <a:br>
              <a:rPr lang="ru-RU" sz="2400" i="0" dirty="0"/>
            </a:br>
            <a:r>
              <a:rPr lang="ru-RU" sz="2400" i="0" dirty="0" smtClean="0"/>
              <a:t>5 </a:t>
            </a:r>
            <a:r>
              <a:rPr lang="ru-RU" sz="2400" i="0" dirty="0"/>
              <a:t>∙ 6 =</a:t>
            </a:r>
            <a:r>
              <a:rPr lang="ru-RU" sz="2400" i="0" dirty="0" smtClean="0"/>
              <a:t>30                                             30</a:t>
            </a:r>
            <a:r>
              <a:rPr lang="ru-RU" sz="2400" i="0" dirty="0"/>
              <a:t/>
            </a:r>
            <a:br>
              <a:rPr lang="ru-RU" sz="2400" i="0" dirty="0"/>
            </a:br>
            <a:r>
              <a:rPr lang="ru-RU" sz="2400" i="0" dirty="0"/>
              <a:t/>
            </a:r>
            <a:br>
              <a:rPr lang="ru-RU" sz="2400" i="0" dirty="0"/>
            </a:br>
            <a:r>
              <a:rPr lang="ru-RU" sz="2400" i="0" dirty="0" smtClean="0"/>
              <a:t>300 </a:t>
            </a:r>
            <a:r>
              <a:rPr lang="ru-RU" sz="2400" i="0" dirty="0"/>
              <a:t>+ 3 ∙ 6 = </a:t>
            </a:r>
            <a:r>
              <a:rPr lang="ru-RU" sz="2400" i="0" dirty="0" smtClean="0"/>
              <a:t>318                               318</a:t>
            </a:r>
            <a:r>
              <a:rPr lang="ru-RU" sz="2400" i="0" dirty="0"/>
              <a:t/>
            </a:r>
            <a:br>
              <a:rPr lang="ru-RU" sz="2400" i="0" dirty="0"/>
            </a:br>
            <a:r>
              <a:rPr lang="ru-RU" sz="2400" i="0" dirty="0"/>
              <a:t/>
            </a:r>
            <a:br>
              <a:rPr lang="ru-RU" sz="2400" i="0" dirty="0"/>
            </a:br>
            <a:r>
              <a:rPr lang="ru-RU" sz="2400" i="0" dirty="0" smtClean="0"/>
              <a:t>3180 </a:t>
            </a:r>
            <a:r>
              <a:rPr lang="ru-RU" sz="2400" i="0" dirty="0"/>
              <a:t>+7 ∙ 6 = </a:t>
            </a:r>
            <a:r>
              <a:rPr lang="ru-RU" sz="2400" i="0" dirty="0" smtClean="0"/>
              <a:t>3222                           </a:t>
            </a:r>
            <a:r>
              <a:rPr lang="ru-RU" sz="2400" i="0" dirty="0"/>
              <a:t>3222</a:t>
            </a:r>
          </a:p>
        </p:txBody>
      </p:sp>
      <p:sp>
        <p:nvSpPr>
          <p:cNvPr id="3" name="Номер слайда 2"/>
          <p:cNvSpPr>
            <a:spLocks noGrp="1"/>
          </p:cNvSpPr>
          <p:nvPr>
            <p:ph type="sldNum" sz="quarter" idx="12"/>
          </p:nvPr>
        </p:nvSpPr>
        <p:spPr/>
        <p:txBody>
          <a:bodyPr/>
          <a:lstStyle/>
          <a:p>
            <a:pPr rtl="0"/>
            <a:fld id="{13D2E340-0663-474B-992C-9192B5C45E57}" type="slidenum">
              <a:rPr lang="ru-RU" noProof="0" smtClean="0"/>
              <a:pPr rtl="0"/>
              <a:t>9</a:t>
            </a:fld>
            <a:endParaRPr lang="ru-RU" noProof="0"/>
          </a:p>
        </p:txBody>
      </p:sp>
    </p:spTree>
    <p:extLst>
      <p:ext uri="{BB962C8B-B14F-4D97-AF65-F5344CB8AC3E}">
        <p14:creationId xmlns:p14="http://schemas.microsoft.com/office/powerpoint/2010/main" xmlns="" val="299183661"/>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Заголовки">
  <a:themeElements>
    <a:clrScheme name="Headlines">
      <a:dk1>
        <a:sysClr val="windowText" lastClr="000000"/>
      </a:dk1>
      <a:lt1>
        <a:sysClr val="window" lastClr="FFFFFF"/>
      </a:lt1>
      <a:dk2>
        <a:srgbClr val="1D1A1D"/>
      </a:dk2>
      <a:lt2>
        <a:srgbClr val="F5F5F5"/>
      </a:lt2>
      <a:accent1>
        <a:srgbClr val="439EB7"/>
      </a:accent1>
      <a:accent2>
        <a:srgbClr val="E28B55"/>
      </a:accent2>
      <a:accent3>
        <a:srgbClr val="DCB64D"/>
      </a:accent3>
      <a:accent4>
        <a:srgbClr val="4CA198"/>
      </a:accent4>
      <a:accent5>
        <a:srgbClr val="835B82"/>
      </a:accent5>
      <a:accent6>
        <a:srgbClr val="645135"/>
      </a:accent6>
      <a:hlink>
        <a:srgbClr val="439EB7"/>
      </a:hlink>
      <a:folHlink>
        <a:srgbClr val="835B82"/>
      </a:folHlink>
    </a:clrScheme>
    <a:fontScheme name="Headlines">
      <a:majorFont>
        <a:latin typeface="Century Schoolbook"/>
        <a:ea typeface=""/>
        <a:cs typeface=""/>
        <a:font script="Jpan" typeface="メイリオ"/>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_30478406_TF45175639" id="{0CB3B67C-ADA0-46A3-A501-1B1292F68551}" vid="{2091BC34-9FB7-40AF-8FF7-74627929E416}"/>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B4AFBF-E012-4607-B95C-D9E661912A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77EC923-6023-4411-8330-A0042153EED3}">
  <ds:schemaRefs>
    <ds:schemaRef ds:uri="http://schemas.microsoft.com/sharepoint/v3/contenttype/forms"/>
  </ds:schemaRefs>
</ds:datastoreItem>
</file>

<file path=customXml/itemProps3.xml><?xml version="1.0" encoding="utf-8"?>
<ds:datastoreItem xmlns:ds="http://schemas.openxmlformats.org/officeDocument/2006/customXml" ds:itemID="{B60E032F-2E55-4A86-BB2D-1A317C642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Презентация биографии</Template>
  <TotalTime>0</TotalTime>
  <Words>950</Words>
  <Application>Microsoft Office PowerPoint</Application>
  <PresentationFormat>Произвольный</PresentationFormat>
  <Paragraphs>51</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Заголовки</vt:lpstr>
      <vt:lpstr>Математика Древней Индии    Возникновение Хараппской цивилизации в Индии.</vt:lpstr>
      <vt:lpstr>Результаты, изложенные в "Сиддхантах", систематически разъяснялись и развивались в индийских математических школах, укоренившихся преимущественно в Уджджайне (Центральная Индия) и в Майсоре (Южная Индия) . Известны имена и книги отдельных индийских математиков, начиная с пятого столетия н. э.; некоторые книги доступны в английских переводах.</vt:lpstr>
      <vt:lpstr>Наиболее известными математиками Индии были Ариабхата (прозванный "первым", около 500 г.) и Брахмагупта (около 625 г.). Насколько они были знакомы с результатами греков, вавилонян и китайцев, можно только предполагать, но, во всяком случае, они проявляют значительную оригинальность. Для их работ характерны арифметико-алгебраические разделы. В их склонности к неопределенным уравнениям проявляется некоторое родство с Диофантом.</vt:lpstr>
      <vt:lpstr>Измерения в Древней Индии.</vt:lpstr>
      <vt:lpstr>Стандартные веса и меры были разработаны цивилизацией долины Инда. Централизованная система мер и весов служила коммерческим интересам торговцев Инда, поскольку меньшие меры веса использовались для измерения предметов роскоши, в то время как более крупные веса использовались для покупки более крупных предметов, таких как зерно и т. д. Весы существовали в единицах, кратных стандартному весу, и по категориям. . Техническая стандартизация позволила эффективно использовать измерительные приборы при угловых измерениях и измерениях в строительстве. Веса и меры цивилизации Инда также достигли Персии и Средней Азии , где они подверглись дальнейшим изменениям.</vt:lpstr>
      <vt:lpstr>Индийская нумерация.</vt:lpstr>
      <vt:lpstr> Индийские ученые сделали одно из важнейших в математике открытий. Они изобрели позиционную систему счисления – способ записи и чтения чисел. Чтобы назвать большое число, индийцам приходилось после каждой цифры произносить название разряда. Это было громоздко, неудобно, и индийцы стали поступать иначе. Например, число 278 396 читали так: два, семь, восемь, три, девять, шесть – сколько цифр – столько слов. А если в числе не было какого-нибудь разряда, как, например, в числах 206 или 7013, то вместо названия цифры говорили слово «пусто». Чтобы не получалось путаницы, при записи на месте «пустого» разряда ставили точку. Позднее вместо точки стали рисовать кружок, который на языке хинди назывался «сунья», что значит «пустое место». Арабские математики перевели это слово на свой язык. Вместо «сунья» они стали говорить «сифр», а это уже знакомое нам слово. Слово «цифра» по наследству от арабов досталось и нам.</vt:lpstr>
      <vt:lpstr>Умножение</vt:lpstr>
      <vt:lpstr>Индусы отлично считали. Они придумали очень простой способ умножения. Они умножение выполняли, начиная со старшего разряда, и записывали неполные произведения как раз над множимым, поразрядно. При этом сразу был виден старший разряд полного произведения и, кроме того, исключался пропуск какой-либо цифры. Знак умножения еще не был известен, поэтому между множителями они оставляли небольшое расстояние. Например, умножим их способом 537 на 6:  537 ∙ 6  5 ∙ 6 =30                                             30  300 + 3 ∙ 6 = 318                               318  3180 +7 ∙ 6 = 3222                           3222</vt:lpstr>
      <vt:lpstr>Индийский счет</vt:lpstr>
      <vt:lpstr>Арабский мир познакомил с индийскими цифрами выдающийся средневековый математик и ученый Абу Джафар Мухаммад ибн Муса аль-Хорезми (783-850 гг.). Доказательством тому служит один из его научных трудов, который так и называется – «Книга об индийском счете». В своем трактате аль-Хорезми описал не только цифры, но и десятичную систему счисления, запись которой опирается на символ нуля.</vt:lpstr>
      <vt:lpstr>Алгебра и  теория чисел</vt:lpstr>
      <vt:lpstr>Вычисления индийцы производили  на счетной доске, покрытой песком или  пылью, а то и прямо на земле. Поэтому  арифметические вычисления иногда назывались «дхули-карма» — работа с пылью. Числа записывались заостренной палочкой. Чтобы хорошо различать цифры, их писали довольно крупно, поэтому промежуточные выкладки стирались. Это наложило отпечаток на индийские способы вычисления. Сложение и вычитание  производились как справа налево, т. е. от низших    разрядов к  высшим, так и слева направо, от высших разрядов к низшим.</vt:lpstr>
      <vt:lpstr>В Индии дроби известны очень давно. Еще в середине II тысячелетия до н. э. упоминаются такие дроби ардха (1/2), пада (1/4), три-пада (3/4) и кала (1/16). Индийцы записывали дроби  так, как это делается в настоящее  время: числитель над знаменателем,   только  без дробной черты. Друг от друга дроби отделялись вертикальными  и горизонтальными линиями. Сложение обозначалось записью  дробей рядом. Для обозначения вычитания  употреблялись точка или знак + справа.  Знаки, представляющие собой  обозначения первых слогов слов, применялись  для основных действий. Сложение обозначалось знаком «йу» («й-та» — сложенный),   умножение — «гу»   («гунита» — умноженный),   деление — «бха» («бхага» — деленный).</vt:lpstr>
      <vt:lpstr>Вывод:</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2023-01-22T08:58:34Z</dcterms:created>
  <dcterms:modified xsi:type="dcterms:W3CDTF">2026-03-31T22:15:11Z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