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sldIdLst>
    <p:sldId id="256" r:id="rId2"/>
    <p:sldId id="297" r:id="rId3"/>
    <p:sldId id="257" r:id="rId4"/>
    <p:sldId id="305" r:id="rId5"/>
    <p:sldId id="258" r:id="rId6"/>
    <p:sldId id="299" r:id="rId7"/>
    <p:sldId id="260" r:id="rId8"/>
    <p:sldId id="264" r:id="rId9"/>
    <p:sldId id="265" r:id="rId10"/>
    <p:sldId id="261" r:id="rId11"/>
    <p:sldId id="301" r:id="rId12"/>
    <p:sldId id="302" r:id="rId13"/>
    <p:sldId id="304" r:id="rId14"/>
    <p:sldId id="266" r:id="rId15"/>
    <p:sldId id="303" r:id="rId16"/>
    <p:sldId id="267" r:id="rId17"/>
    <p:sldId id="268" r:id="rId18"/>
    <p:sldId id="269" r:id="rId19"/>
    <p:sldId id="270" r:id="rId20"/>
    <p:sldId id="273" r:id="rId21"/>
    <p:sldId id="274" r:id="rId22"/>
    <p:sldId id="272" r:id="rId23"/>
    <p:sldId id="271" r:id="rId24"/>
    <p:sldId id="276" r:id="rId25"/>
    <p:sldId id="275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9" r:id="rId36"/>
    <p:sldId id="286" r:id="rId37"/>
    <p:sldId id="287" r:id="rId38"/>
    <p:sldId id="288" r:id="rId39"/>
    <p:sldId id="290" r:id="rId40"/>
    <p:sldId id="292" r:id="rId41"/>
    <p:sldId id="293" r:id="rId42"/>
    <p:sldId id="294" r:id="rId43"/>
    <p:sldId id="298" r:id="rId44"/>
    <p:sldId id="295" r:id="rId45"/>
    <p:sldId id="296" r:id="rId46"/>
    <p:sldId id="263" r:id="rId4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5F5"/>
    <a:srgbClr val="1E1E1E"/>
    <a:srgbClr val="8FBCFF"/>
    <a:srgbClr val="49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9466" autoAdjust="0"/>
  </p:normalViewPr>
  <p:slideViewPr>
    <p:cSldViewPr snapToGrid="0">
      <p:cViewPr varScale="1">
        <p:scale>
          <a:sx n="59" d="100"/>
          <a:sy n="59" d="100"/>
        </p:scale>
        <p:origin x="-102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F46F3-36A3-469A-8DC5-206F97947C9D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EE1D4-4E6F-43FD-BD24-9C3A23D85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5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6E9D5E-064C-462F-B152-B35D4B6F3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0422" y="1986741"/>
            <a:ext cx="8027323" cy="13341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800" b="1"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0FB718-EA28-4FAB-9753-E853EA7EE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0422" y="3478879"/>
            <a:ext cx="802732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0895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760611-4788-4708-97FA-13FA7F7080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6266" y="88900"/>
            <a:ext cx="8023167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447206-6CAD-4ABC-8A55-922F961EE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266" y="1914583"/>
            <a:ext cx="8023167" cy="3671570"/>
          </a:xfrm>
        </p:spPr>
        <p:txBody>
          <a:bodyPr/>
          <a:lstStyle>
            <a:lvl1pPr marL="0" indent="0">
              <a:buNone/>
              <a:defRPr sz="2000" b="1"/>
            </a:lvl1pPr>
            <a:lvl2pPr marL="457200" indent="0">
              <a:buNone/>
              <a:defRPr sz="2000" b="0"/>
            </a:lvl2pPr>
            <a:lvl3pPr marL="914400" indent="0">
              <a:buNone/>
              <a:defRPr sz="12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3C1E30-6DF6-4759-8A51-E5F5A3DF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418" y="6179503"/>
            <a:ext cx="815340" cy="365125"/>
          </a:xfrm>
        </p:spPr>
        <p:txBody>
          <a:bodyPr/>
          <a:lstStyle/>
          <a:p>
            <a:fld id="{705BB0D7-BCD5-45AD-B480-07559AC794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бъект 11">
            <a:extLst>
              <a:ext uri="{FF2B5EF4-FFF2-40B4-BE49-F238E27FC236}">
                <a16:creationId xmlns:a16="http://schemas.microsoft.com/office/drawing/2014/main" xmlns="" id="{2F8D0E1E-E959-462B-8240-CE66389DBB89}"/>
              </a:ext>
            </a:extLst>
          </p:cNvPr>
          <p:cNvSpPr/>
          <p:nvPr userDrawn="1"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1E1E1E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8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534B97D-73CA-4F22-8440-4E3BF2CFE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10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B4145A-9653-4433-8FD6-3F961806D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E8C744-2B17-4D82-A215-E1711CF98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9ADB4D3-A279-42E5-9C44-A273F97F3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" y="6179503"/>
            <a:ext cx="8153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05BB0D7-BCD5-45AD-B480-07559AC7945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4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bcode/587589" TargetMode="External"/><Relationship Id="rId2" Type="http://schemas.openxmlformats.org/officeDocument/2006/relationships/hyperlink" Target="https://urait.ru/bcode/58548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rait.ru/bcode/590586" TargetMode="External"/><Relationship Id="rId4" Type="http://schemas.openxmlformats.org/officeDocument/2006/relationships/hyperlink" Target="https://urait.ru/bcode/589988/p.1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B0B39-37EA-45B0-9001-E54FAA239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476" y="2483708"/>
            <a:ext cx="9242854" cy="3530991"/>
          </a:xfrm>
        </p:spPr>
        <p:txBody>
          <a:bodyPr>
            <a:noAutofit/>
          </a:bodyPr>
          <a:lstStyle/>
          <a:p>
            <a:pPr marL="358775" indent="-273050" algn="ctr">
              <a:lnSpc>
                <a:spcPct val="100000"/>
              </a:lnSpc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b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НАУЧНЫХ И МЕТОДИЧЕСКИХ РАБОТ, ИХ СТРУКТУРА И СОДЕРЖАНИЕ. </a:t>
            </a:r>
            <a:b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 СОВРЕМЕННЫХ НАУЧНЫХ МЕТОДОВ ИССЛЕДОВАНИЯ В ФИЗИЧЕСКОЙ КУЛЬТУРЕ И СПОРТЕ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исунок 6">
            <a:extLst>
              <a:ext uri="{FF2B5EF4-FFF2-40B4-BE49-F238E27FC236}">
                <a16:creationId xmlns:a16="http://schemas.microsoft.com/office/drawing/2014/main" xmlns="" id="{CF2B434D-8554-470A-BA6D-9BECE8DCBBC4}"/>
              </a:ext>
            </a:extLst>
          </p:cNvPr>
          <p:cNvSpPr/>
          <p:nvPr/>
        </p:nvSpPr>
        <p:spPr>
          <a:xfrm>
            <a:off x="1057778" y="547718"/>
            <a:ext cx="1597316" cy="286625"/>
          </a:xfrm>
          <a:custGeom>
            <a:avLst/>
            <a:gdLst>
              <a:gd name="connsiteX0" fmla="*/ 1394812 w 10658474"/>
              <a:gd name="connsiteY0" fmla="*/ 962025 h 1924050"/>
              <a:gd name="connsiteX1" fmla="*/ 969931 w 10658474"/>
              <a:gd name="connsiteY1" fmla="*/ 0 h 1924050"/>
              <a:gd name="connsiteX2" fmla="*/ 1455115 w 10658474"/>
              <a:gd name="connsiteY2" fmla="*/ 0 h 1924050"/>
              <a:gd name="connsiteX3" fmla="*/ 1879997 w 10658474"/>
              <a:gd name="connsiteY3" fmla="*/ 962025 h 1924050"/>
              <a:gd name="connsiteX4" fmla="*/ 1455115 w 10658474"/>
              <a:gd name="connsiteY4" fmla="*/ 1924050 h 1924050"/>
              <a:gd name="connsiteX5" fmla="*/ 969931 w 10658474"/>
              <a:gd name="connsiteY5" fmla="*/ 1924050 h 1924050"/>
              <a:gd name="connsiteX6" fmla="*/ 1394812 w 10658474"/>
              <a:gd name="connsiteY6" fmla="*/ 962025 h 1924050"/>
              <a:gd name="connsiteX7" fmla="*/ 2359990 w 10658474"/>
              <a:gd name="connsiteY7" fmla="*/ 962025 h 1924050"/>
              <a:gd name="connsiteX8" fmla="*/ 1935452 w 10658474"/>
              <a:gd name="connsiteY8" fmla="*/ 1924050 h 1924050"/>
              <a:gd name="connsiteX9" fmla="*/ 2420646 w 10658474"/>
              <a:gd name="connsiteY9" fmla="*/ 1924050 h 1924050"/>
              <a:gd name="connsiteX10" fmla="*/ 2845527 w 10658474"/>
              <a:gd name="connsiteY10" fmla="*/ 962025 h 1924050"/>
              <a:gd name="connsiteX11" fmla="*/ 2359990 w 10658474"/>
              <a:gd name="connsiteY11" fmla="*/ 962025 h 1924050"/>
              <a:gd name="connsiteX12" fmla="*/ 909956 w 10658474"/>
              <a:gd name="connsiteY12" fmla="*/ 962025 h 1924050"/>
              <a:gd name="connsiteX13" fmla="*/ 485414 w 10658474"/>
              <a:gd name="connsiteY13" fmla="*/ 0 h 1924050"/>
              <a:gd name="connsiteX14" fmla="*/ 223 w 10658474"/>
              <a:gd name="connsiteY14" fmla="*/ 0 h 1924050"/>
              <a:gd name="connsiteX15" fmla="*/ 424765 w 10658474"/>
              <a:gd name="connsiteY15" fmla="*/ 962025 h 1924050"/>
              <a:gd name="connsiteX16" fmla="*/ 909956 w 10658474"/>
              <a:gd name="connsiteY16" fmla="*/ 962025 h 1924050"/>
              <a:gd name="connsiteX17" fmla="*/ 3478006 w 10658474"/>
              <a:gd name="connsiteY17" fmla="*/ 3816 h 1924050"/>
              <a:gd name="connsiteX18" fmla="*/ 3918842 w 10658474"/>
              <a:gd name="connsiteY18" fmla="*/ 3816 h 1924050"/>
              <a:gd name="connsiteX19" fmla="*/ 3918842 w 10658474"/>
              <a:gd name="connsiteY19" fmla="*/ 599142 h 1924050"/>
              <a:gd name="connsiteX20" fmla="*/ 3938950 w 10658474"/>
              <a:gd name="connsiteY20" fmla="*/ 750748 h 1924050"/>
              <a:gd name="connsiteX21" fmla="*/ 4003739 w 10658474"/>
              <a:gd name="connsiteY21" fmla="*/ 845806 h 1924050"/>
              <a:gd name="connsiteX22" fmla="*/ 4117419 w 10658474"/>
              <a:gd name="connsiteY22" fmla="*/ 894377 h 1924050"/>
              <a:gd name="connsiteX23" fmla="*/ 4280992 w 10658474"/>
              <a:gd name="connsiteY23" fmla="*/ 907902 h 1924050"/>
              <a:gd name="connsiteX24" fmla="*/ 4437993 w 10658474"/>
              <a:gd name="connsiteY24" fmla="*/ 901313 h 1924050"/>
              <a:gd name="connsiteX25" fmla="*/ 4600194 w 10658474"/>
              <a:gd name="connsiteY25" fmla="*/ 878067 h 1924050"/>
              <a:gd name="connsiteX26" fmla="*/ 4600194 w 10658474"/>
              <a:gd name="connsiteY26" fmla="*/ 3816 h 1924050"/>
              <a:gd name="connsiteX27" fmla="*/ 5041011 w 10658474"/>
              <a:gd name="connsiteY27" fmla="*/ 3816 h 1924050"/>
              <a:gd name="connsiteX28" fmla="*/ 5041011 w 10658474"/>
              <a:gd name="connsiteY28" fmla="*/ 1920583 h 1924050"/>
              <a:gd name="connsiteX29" fmla="*/ 4600194 w 10658474"/>
              <a:gd name="connsiteY29" fmla="*/ 1920583 h 1924050"/>
              <a:gd name="connsiteX30" fmla="*/ 4600194 w 10658474"/>
              <a:gd name="connsiteY30" fmla="*/ 1288132 h 1924050"/>
              <a:gd name="connsiteX31" fmla="*/ 4392254 w 10658474"/>
              <a:gd name="connsiteY31" fmla="*/ 1311374 h 1924050"/>
              <a:gd name="connsiteX32" fmla="*/ 4189514 w 10658474"/>
              <a:gd name="connsiteY32" fmla="*/ 1315193 h 1924050"/>
              <a:gd name="connsiteX33" fmla="*/ 3912260 w 10658474"/>
              <a:gd name="connsiteY33" fmla="*/ 1280503 h 1924050"/>
              <a:gd name="connsiteX34" fmla="*/ 3681098 w 10658474"/>
              <a:gd name="connsiteY34" fmla="*/ 1169489 h 1924050"/>
              <a:gd name="connsiteX35" fmla="*/ 3525488 w 10658474"/>
              <a:gd name="connsiteY35" fmla="*/ 948841 h 1924050"/>
              <a:gd name="connsiteX36" fmla="*/ 3478359 w 10658474"/>
              <a:gd name="connsiteY36" fmla="*/ 636608 h 1924050"/>
              <a:gd name="connsiteX37" fmla="*/ 3478006 w 10658474"/>
              <a:gd name="connsiteY37" fmla="*/ 3816 h 1924050"/>
              <a:gd name="connsiteX38" fmla="*/ 5441290 w 10658474"/>
              <a:gd name="connsiteY38" fmla="*/ 1920583 h 1924050"/>
              <a:gd name="connsiteX39" fmla="*/ 5441290 w 10658474"/>
              <a:gd name="connsiteY39" fmla="*/ 3816 h 1924050"/>
              <a:gd name="connsiteX40" fmla="*/ 6796364 w 10658474"/>
              <a:gd name="connsiteY40" fmla="*/ 3816 h 1924050"/>
              <a:gd name="connsiteX41" fmla="*/ 6796364 w 10658474"/>
              <a:gd name="connsiteY41" fmla="*/ 406943 h 1924050"/>
              <a:gd name="connsiteX42" fmla="*/ 5882126 w 10658474"/>
              <a:gd name="connsiteY42" fmla="*/ 406943 h 1924050"/>
              <a:gd name="connsiteX43" fmla="*/ 5882126 w 10658474"/>
              <a:gd name="connsiteY43" fmla="*/ 1920583 h 1924050"/>
              <a:gd name="connsiteX44" fmla="*/ 5441290 w 10658474"/>
              <a:gd name="connsiteY44" fmla="*/ 1920583 h 1924050"/>
              <a:gd name="connsiteX45" fmla="*/ 8673360 w 10658474"/>
              <a:gd name="connsiteY45" fmla="*/ 3816 h 1924050"/>
              <a:gd name="connsiteX46" fmla="*/ 8673360 w 10658474"/>
              <a:gd name="connsiteY46" fmla="*/ 1920583 h 1924050"/>
              <a:gd name="connsiteX47" fmla="*/ 8232524 w 10658474"/>
              <a:gd name="connsiteY47" fmla="*/ 1920583 h 1924050"/>
              <a:gd name="connsiteX48" fmla="*/ 8232524 w 10658474"/>
              <a:gd name="connsiteY48" fmla="*/ 404517 h 1924050"/>
              <a:gd name="connsiteX49" fmla="*/ 7494346 w 10658474"/>
              <a:gd name="connsiteY49" fmla="*/ 404517 h 1924050"/>
              <a:gd name="connsiteX50" fmla="*/ 7494346 w 10658474"/>
              <a:gd name="connsiteY50" fmla="*/ 1920583 h 1924050"/>
              <a:gd name="connsiteX51" fmla="*/ 7053167 w 10658474"/>
              <a:gd name="connsiteY51" fmla="*/ 1920583 h 1924050"/>
              <a:gd name="connsiteX52" fmla="*/ 7053167 w 10658474"/>
              <a:gd name="connsiteY52" fmla="*/ 3816 h 1924050"/>
              <a:gd name="connsiteX53" fmla="*/ 8673360 w 10658474"/>
              <a:gd name="connsiteY53" fmla="*/ 3816 h 1924050"/>
              <a:gd name="connsiteX54" fmla="*/ 10177081 w 10658474"/>
              <a:gd name="connsiteY54" fmla="*/ 3816 h 1924050"/>
              <a:gd name="connsiteX55" fmla="*/ 10658475 w 10658474"/>
              <a:gd name="connsiteY55" fmla="*/ 3816 h 1924050"/>
              <a:gd name="connsiteX56" fmla="*/ 10401681 w 10658474"/>
              <a:gd name="connsiteY56" fmla="*/ 603305 h 1924050"/>
              <a:gd name="connsiteX57" fmla="*/ 10144506 w 10658474"/>
              <a:gd name="connsiteY57" fmla="*/ 1200360 h 1924050"/>
              <a:gd name="connsiteX58" fmla="*/ 10015919 w 10658474"/>
              <a:gd name="connsiteY58" fmla="*/ 1477899 h 1924050"/>
              <a:gd name="connsiteX59" fmla="*/ 9862090 w 10658474"/>
              <a:gd name="connsiteY59" fmla="*/ 1707918 h 1924050"/>
              <a:gd name="connsiteX60" fmla="*/ 9637490 w 10658474"/>
              <a:gd name="connsiteY60" fmla="*/ 1863681 h 1924050"/>
              <a:gd name="connsiteX61" fmla="*/ 9300648 w 10658474"/>
              <a:gd name="connsiteY61" fmla="*/ 1920583 h 1924050"/>
              <a:gd name="connsiteX62" fmla="*/ 9181767 w 10658474"/>
              <a:gd name="connsiteY62" fmla="*/ 1920583 h 1924050"/>
              <a:gd name="connsiteX63" fmla="*/ 9181767 w 10658474"/>
              <a:gd name="connsiteY63" fmla="*/ 1514332 h 1924050"/>
              <a:gd name="connsiteX64" fmla="*/ 9257329 w 10658474"/>
              <a:gd name="connsiteY64" fmla="*/ 1514332 h 1924050"/>
              <a:gd name="connsiteX65" fmla="*/ 9358855 w 10658474"/>
              <a:gd name="connsiteY65" fmla="*/ 1507741 h 1924050"/>
              <a:gd name="connsiteX66" fmla="*/ 9453467 w 10658474"/>
              <a:gd name="connsiteY66" fmla="*/ 1482071 h 1924050"/>
              <a:gd name="connsiteX67" fmla="*/ 9537382 w 10658474"/>
              <a:gd name="connsiteY67" fmla="*/ 1427598 h 1924050"/>
              <a:gd name="connsiteX68" fmla="*/ 9609106 w 10658474"/>
              <a:gd name="connsiteY68" fmla="*/ 1332891 h 1924050"/>
              <a:gd name="connsiteX69" fmla="*/ 8880605 w 10658474"/>
              <a:gd name="connsiteY69" fmla="*/ 2427 h 1924050"/>
              <a:gd name="connsiteX70" fmla="*/ 9391793 w 10658474"/>
              <a:gd name="connsiteY70" fmla="*/ 2427 h 1924050"/>
              <a:gd name="connsiteX71" fmla="*/ 9616345 w 10658474"/>
              <a:gd name="connsiteY71" fmla="*/ 450310 h 1924050"/>
              <a:gd name="connsiteX72" fmla="*/ 9840563 w 10658474"/>
              <a:gd name="connsiteY72" fmla="*/ 895761 h 1924050"/>
              <a:gd name="connsiteX73" fmla="*/ 10177081 w 10658474"/>
              <a:gd name="connsiteY73" fmla="*/ 3816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0658474" h="1924050">
                <a:moveTo>
                  <a:pt x="1394812" y="962025"/>
                </a:moveTo>
                <a:cubicBezTo>
                  <a:pt x="1072848" y="728197"/>
                  <a:pt x="964387" y="385435"/>
                  <a:pt x="969931" y="0"/>
                </a:cubicBezTo>
                <a:lnTo>
                  <a:pt x="1455115" y="0"/>
                </a:lnTo>
                <a:cubicBezTo>
                  <a:pt x="1448533" y="436086"/>
                  <a:pt x="1596857" y="751788"/>
                  <a:pt x="1879997" y="962025"/>
                </a:cubicBezTo>
                <a:cubicBezTo>
                  <a:pt x="1606210" y="1166365"/>
                  <a:pt x="1447495" y="1472003"/>
                  <a:pt x="1455115" y="1924050"/>
                </a:cubicBezTo>
                <a:lnTo>
                  <a:pt x="969931" y="1924050"/>
                </a:lnTo>
                <a:cubicBezTo>
                  <a:pt x="965073" y="1504274"/>
                  <a:pt x="1098842" y="1178157"/>
                  <a:pt x="1394812" y="962025"/>
                </a:cubicBezTo>
                <a:close/>
                <a:moveTo>
                  <a:pt x="2359990" y="962025"/>
                </a:moveTo>
                <a:cubicBezTo>
                  <a:pt x="2062639" y="1179547"/>
                  <a:pt x="1928870" y="1505655"/>
                  <a:pt x="1935452" y="1924050"/>
                </a:cubicBezTo>
                <a:lnTo>
                  <a:pt x="2420646" y="1924050"/>
                </a:lnTo>
                <a:cubicBezTo>
                  <a:pt x="2413016" y="1473051"/>
                  <a:pt x="2571741" y="1166365"/>
                  <a:pt x="2845527" y="962025"/>
                </a:cubicBezTo>
                <a:lnTo>
                  <a:pt x="2359990" y="962025"/>
                </a:lnTo>
                <a:close/>
                <a:moveTo>
                  <a:pt x="909956" y="962025"/>
                </a:moveTo>
                <a:cubicBezTo>
                  <a:pt x="626813" y="751788"/>
                  <a:pt x="478483" y="436086"/>
                  <a:pt x="485414" y="0"/>
                </a:cubicBezTo>
                <a:lnTo>
                  <a:pt x="223" y="0"/>
                </a:lnTo>
                <a:cubicBezTo>
                  <a:pt x="-5668" y="385435"/>
                  <a:pt x="104193" y="728543"/>
                  <a:pt x="424765" y="962025"/>
                </a:cubicBezTo>
                <a:lnTo>
                  <a:pt x="909956" y="962025"/>
                </a:lnTo>
                <a:close/>
                <a:moveTo>
                  <a:pt x="3478006" y="3816"/>
                </a:moveTo>
                <a:lnTo>
                  <a:pt x="3918842" y="3816"/>
                </a:lnTo>
                <a:lnTo>
                  <a:pt x="3918842" y="599142"/>
                </a:lnTo>
                <a:cubicBezTo>
                  <a:pt x="3917356" y="650430"/>
                  <a:pt x="3924148" y="701622"/>
                  <a:pt x="3938950" y="750748"/>
                </a:cubicBezTo>
                <a:cubicBezTo>
                  <a:pt x="3950846" y="788075"/>
                  <a:pt x="3973354" y="821111"/>
                  <a:pt x="4003739" y="845806"/>
                </a:cubicBezTo>
                <a:cubicBezTo>
                  <a:pt x="4037295" y="870700"/>
                  <a:pt x="4076252" y="887339"/>
                  <a:pt x="4117419" y="894377"/>
                </a:cubicBezTo>
                <a:cubicBezTo>
                  <a:pt x="4171398" y="904081"/>
                  <a:pt x="4226157" y="908608"/>
                  <a:pt x="4280992" y="907902"/>
                </a:cubicBezTo>
                <a:cubicBezTo>
                  <a:pt x="4335056" y="907902"/>
                  <a:pt x="4387396" y="905823"/>
                  <a:pt x="4437993" y="901313"/>
                </a:cubicBezTo>
                <a:cubicBezTo>
                  <a:pt x="4488590" y="896803"/>
                  <a:pt x="4541968" y="888822"/>
                  <a:pt x="4600194" y="878067"/>
                </a:cubicBezTo>
                <a:lnTo>
                  <a:pt x="4600194" y="3816"/>
                </a:lnTo>
                <a:lnTo>
                  <a:pt x="5041011" y="3816"/>
                </a:lnTo>
                <a:lnTo>
                  <a:pt x="5041011" y="1920583"/>
                </a:lnTo>
                <a:lnTo>
                  <a:pt x="4600194" y="1920583"/>
                </a:lnTo>
                <a:lnTo>
                  <a:pt x="4600194" y="1288132"/>
                </a:lnTo>
                <a:cubicBezTo>
                  <a:pt x="4530881" y="1299239"/>
                  <a:pt x="4461567" y="1306982"/>
                  <a:pt x="4392254" y="1311374"/>
                </a:cubicBezTo>
                <a:cubicBezTo>
                  <a:pt x="4322940" y="1315888"/>
                  <a:pt x="4256047" y="1317279"/>
                  <a:pt x="4189514" y="1315193"/>
                </a:cubicBezTo>
                <a:cubicBezTo>
                  <a:pt x="4096093" y="1314031"/>
                  <a:pt x="4003091" y="1302391"/>
                  <a:pt x="3912260" y="1280503"/>
                </a:cubicBezTo>
                <a:cubicBezTo>
                  <a:pt x="3828136" y="1260548"/>
                  <a:pt x="3749297" y="1222677"/>
                  <a:pt x="3681098" y="1169489"/>
                </a:cubicBezTo>
                <a:cubicBezTo>
                  <a:pt x="3609251" y="1112320"/>
                  <a:pt x="3555254" y="1035749"/>
                  <a:pt x="3525488" y="948841"/>
                </a:cubicBezTo>
                <a:cubicBezTo>
                  <a:pt x="3492275" y="848175"/>
                  <a:pt x="3476349" y="742603"/>
                  <a:pt x="3478359" y="636608"/>
                </a:cubicBezTo>
                <a:lnTo>
                  <a:pt x="3478006" y="3816"/>
                </a:lnTo>
                <a:close/>
                <a:moveTo>
                  <a:pt x="5441290" y="1920583"/>
                </a:moveTo>
                <a:lnTo>
                  <a:pt x="5441290" y="3816"/>
                </a:lnTo>
                <a:lnTo>
                  <a:pt x="6796364" y="3816"/>
                </a:lnTo>
                <a:lnTo>
                  <a:pt x="6796364" y="406943"/>
                </a:lnTo>
                <a:lnTo>
                  <a:pt x="5882126" y="406943"/>
                </a:lnTo>
                <a:lnTo>
                  <a:pt x="5882126" y="1920583"/>
                </a:lnTo>
                <a:lnTo>
                  <a:pt x="5441290" y="1920583"/>
                </a:lnTo>
                <a:close/>
                <a:moveTo>
                  <a:pt x="8673360" y="3816"/>
                </a:moveTo>
                <a:lnTo>
                  <a:pt x="8673360" y="1920583"/>
                </a:lnTo>
                <a:lnTo>
                  <a:pt x="8232524" y="1920583"/>
                </a:lnTo>
                <a:lnTo>
                  <a:pt x="8232524" y="404517"/>
                </a:lnTo>
                <a:lnTo>
                  <a:pt x="7494346" y="404517"/>
                </a:lnTo>
                <a:lnTo>
                  <a:pt x="7494346" y="1920583"/>
                </a:lnTo>
                <a:lnTo>
                  <a:pt x="7053167" y="1920583"/>
                </a:lnTo>
                <a:lnTo>
                  <a:pt x="7053167" y="3816"/>
                </a:lnTo>
                <a:lnTo>
                  <a:pt x="8673360" y="3816"/>
                </a:lnTo>
                <a:close/>
                <a:moveTo>
                  <a:pt x="10177081" y="3816"/>
                </a:moveTo>
                <a:lnTo>
                  <a:pt x="10658475" y="3816"/>
                </a:lnTo>
                <a:lnTo>
                  <a:pt x="10401681" y="603305"/>
                </a:lnTo>
                <a:cubicBezTo>
                  <a:pt x="10316623" y="801053"/>
                  <a:pt x="10230898" y="1000068"/>
                  <a:pt x="10144506" y="1200360"/>
                </a:cubicBezTo>
                <a:cubicBezTo>
                  <a:pt x="10101167" y="1297848"/>
                  <a:pt x="10058591" y="1390479"/>
                  <a:pt x="10015919" y="1477899"/>
                </a:cubicBezTo>
                <a:cubicBezTo>
                  <a:pt x="9976104" y="1561671"/>
                  <a:pt x="9924288" y="1639157"/>
                  <a:pt x="9862090" y="1707918"/>
                </a:cubicBezTo>
                <a:cubicBezTo>
                  <a:pt x="9799225" y="1775393"/>
                  <a:pt x="9722644" y="1828524"/>
                  <a:pt x="9637490" y="1863681"/>
                </a:cubicBezTo>
                <a:cubicBezTo>
                  <a:pt x="9530049" y="1904762"/>
                  <a:pt x="9415586" y="1924098"/>
                  <a:pt x="9300648" y="1920583"/>
                </a:cubicBezTo>
                <a:lnTo>
                  <a:pt x="9181767" y="1920583"/>
                </a:lnTo>
                <a:lnTo>
                  <a:pt x="9181767" y="1514332"/>
                </a:lnTo>
                <a:lnTo>
                  <a:pt x="9257329" y="1514332"/>
                </a:lnTo>
                <a:cubicBezTo>
                  <a:pt x="9291285" y="1514418"/>
                  <a:pt x="9325194" y="1512208"/>
                  <a:pt x="9358855" y="1507741"/>
                </a:cubicBezTo>
                <a:cubicBezTo>
                  <a:pt x="9391383" y="1503379"/>
                  <a:pt x="9423197" y="1494739"/>
                  <a:pt x="9453467" y="1482071"/>
                </a:cubicBezTo>
                <a:cubicBezTo>
                  <a:pt x="9484252" y="1468688"/>
                  <a:pt x="9512608" y="1450286"/>
                  <a:pt x="9537382" y="1427598"/>
                </a:cubicBezTo>
                <a:cubicBezTo>
                  <a:pt x="9566434" y="1400318"/>
                  <a:pt x="9590723" y="1368295"/>
                  <a:pt x="9609106" y="1332891"/>
                </a:cubicBezTo>
                <a:lnTo>
                  <a:pt x="8880605" y="2427"/>
                </a:lnTo>
                <a:lnTo>
                  <a:pt x="9391793" y="2427"/>
                </a:lnTo>
                <a:cubicBezTo>
                  <a:pt x="9467335" y="152068"/>
                  <a:pt x="9542240" y="301362"/>
                  <a:pt x="9616345" y="450310"/>
                </a:cubicBezTo>
                <a:cubicBezTo>
                  <a:pt x="9690545" y="599256"/>
                  <a:pt x="9765316" y="747739"/>
                  <a:pt x="9840563" y="895761"/>
                </a:cubicBezTo>
                <a:lnTo>
                  <a:pt x="10177081" y="3816"/>
                </a:lnTo>
                <a:close/>
              </a:path>
            </a:pathLst>
          </a:custGeom>
          <a:solidFill>
            <a:srgbClr val="1E1E1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17168-6AD0-4459-BE29-68E7EE76A0B2}"/>
              </a:ext>
            </a:extLst>
          </p:cNvPr>
          <p:cNvSpPr txBox="1"/>
          <p:nvPr/>
        </p:nvSpPr>
        <p:spPr>
          <a:xfrm>
            <a:off x="3824967" y="436533"/>
            <a:ext cx="3181640" cy="470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ФГБОУ ВО «Чеченский государственный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педагогический университет»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FF241A8-DB6C-4239-952A-3D0C5ABA5ABD}"/>
              </a:ext>
            </a:extLst>
          </p:cNvPr>
          <p:cNvSpPr txBox="1"/>
          <p:nvPr/>
        </p:nvSpPr>
        <p:spPr>
          <a:xfrm>
            <a:off x="8367034" y="434004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chspu.ru</a:t>
            </a:r>
            <a:endParaRPr lang="ru-RU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2198ED-4534-4819-9736-EA825655334D}"/>
              </a:ext>
            </a:extLst>
          </p:cNvPr>
          <p:cNvSpPr txBox="1"/>
          <p:nvPr/>
        </p:nvSpPr>
        <p:spPr>
          <a:xfrm>
            <a:off x="7784383" y="6119892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г. Грозный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73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8FA10A-C494-4858-ADDC-BE90A291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859" y="155275"/>
            <a:ext cx="7405107" cy="907406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выпускной квалификационной работы (ВКР)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F22A4D-96E3-4A41-BC2C-F32D8E6F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10</a:t>
            </a:fld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68E396B-C0BD-4C84-B065-9495A2600745}"/>
              </a:ext>
            </a:extLst>
          </p:cNvPr>
          <p:cNvSpPr txBox="1"/>
          <p:nvPr/>
        </p:nvSpPr>
        <p:spPr>
          <a:xfrm>
            <a:off x="768682" y="1499655"/>
            <a:ext cx="10068193" cy="526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</a:t>
            </a:r>
            <a:r>
              <a:rPr lang="ru-RU" altLang="ru-RU" b="1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ведении: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актуальность темы;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проблема;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противоречия;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объект и предмет исследования;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цели и задачи;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теоретическая и методическая основа исследования;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научная новизна;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научная, теоретическая и практическая значимость   работы; </a:t>
            </a:r>
          </a:p>
          <a:p>
            <a:pPr marL="285750" lvl="0" indent="-2857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структура и объем. </a:t>
            </a:r>
          </a:p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сновная часть работы</a:t>
            </a:r>
          </a:p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(состоит из двух , трех глав).</a:t>
            </a:r>
          </a:p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В</a:t>
            </a:r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ыводы.</a:t>
            </a:r>
          </a:p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писок использованной литературы.</a:t>
            </a:r>
          </a:p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b="1" dirty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П</a:t>
            </a:r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anose="02020603050405020304" pitchFamily="18" charset="0"/>
              </a:rPr>
              <a:t>риложения.</a:t>
            </a:r>
            <a:endParaRPr lang="ru-RU" altLang="ru-RU" b="1" dirty="0">
              <a:latin typeface="Times New Roman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601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2950" y="3667171"/>
            <a:ext cx="9476782" cy="265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исследования, использующиеся  при изучении проблем физической культуры и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endParaRPr lang="ru-RU" sz="32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теоретические;</a:t>
            </a:r>
          </a:p>
          <a:p>
            <a:pPr marL="45720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мпирические (практические, опытные);</a:t>
            </a:r>
          </a:p>
          <a:p>
            <a:pPr marL="45720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лабораторные эксперименты.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2950" y="1426715"/>
            <a:ext cx="9095782" cy="2240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indent="361950" algn="just">
              <a:lnSpc>
                <a:spcPct val="100000"/>
              </a:lnSpc>
            </a:pPr>
            <a:r>
              <a:rPr lang="ru-RU" sz="3200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пособы получения научной информации с целью установления закономерных связей, отношений, зависимостей и построения научных теорий.</a:t>
            </a:r>
            <a:endParaRPr lang="ru-RU" sz="32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5500" y="319585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6949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2950" y="1400778"/>
            <a:ext cx="94767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анализ;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синтез;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индукция;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дедукция;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сравнение;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абстрагирование;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обобщение;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конкретизация;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моделирование.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2950" y="1426715"/>
            <a:ext cx="9095782" cy="2240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endParaRPr lang="ru-RU" sz="32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131" y="319585"/>
            <a:ext cx="7550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методы 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21982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2950" y="1400778"/>
            <a:ext cx="1106542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Анализ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мысленное разложение исследуемого целого на составляющие, выделение отдельных признаков и качеств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явления;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синтез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это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смысловое соединение исследуемых составляющих в единое целое;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индукция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предполагает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движение мысли от частных суждений к общему выводу;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дедукция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общего суждения к частному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выводу;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сравнение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установление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сходства и различия между рассматриваемыми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явлениями;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бстрагирование –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мысленное отвлечение какого-либо свойства или признака предмета от других его признаков, свойств, связей;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обобщение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выделение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явлениях общих черт, т.е. </a:t>
            </a:r>
            <a:r>
              <a:rPr lang="ru-RU" sz="23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подытоживание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исследования;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конкретизация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мысленная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реконструкция, воссоздание предмета на основе вычлененных ранее абстракций;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моделирование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3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это </a:t>
            </a:r>
            <a:r>
              <a:rPr lang="ru-RU" sz="23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исследование процессов и явлений при помощи их реальных или идеальных моделей.</a:t>
            </a:r>
            <a:endParaRPr lang="ru-RU" sz="23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2950" y="1426714"/>
            <a:ext cx="9095782" cy="54312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endParaRPr lang="ru-RU" sz="3200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131" y="319585"/>
            <a:ext cx="7550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методы 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0781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590550" y="1324460"/>
            <a:ext cx="10546557" cy="554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методы сбора и накопления информации (анализ литературных данных и документов, опрос,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наблюдение;</a:t>
            </a:r>
            <a:endParaRPr lang="ru-RU" sz="28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контроля и измерения (тестирование,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хронометрирование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28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обработки данных (математические, статистические, графические, табличные);</a:t>
            </a: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оценивания (самооценка, экспертное оценивание, рейтинг);</a:t>
            </a: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внедрения результатов исследования в педагогическую практику (эксперимент, опытное обучение, масштабное внедрение).</a:t>
            </a:r>
            <a:endParaRPr lang="ru-RU" sz="28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1592317" y="242293"/>
            <a:ext cx="7140927" cy="1082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Эмпирические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(практические, опытные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методы исследования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051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590550" y="1513647"/>
            <a:ext cx="10087869" cy="483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анализ </a:t>
            </a: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научно-методической литературы;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анализ документальных и архивных материалов;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педагогическое наблюдение;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хронометрирование</a:t>
            </a:r>
            <a:r>
              <a:rPr lang="ru-RU" sz="3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 опроса – беседа, интервью и анкетирование;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контрольные испытания;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экспертное оценивание;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педагогический эксперимент;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defTabSz="457200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630555" algn="l"/>
                <a:tab pos="1266825" algn="l"/>
              </a:tabLst>
            </a:pP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математико-статистические методы.</a:t>
            </a:r>
            <a:endParaRPr lang="ru-RU" sz="3000" dirty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1592317" y="242293"/>
            <a:ext cx="7140927" cy="1082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 наиболее применяемые в физической культуре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4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799" y="1318242"/>
            <a:ext cx="82257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оперативным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состоянием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спортсмена, в частности за готовностью к выполнению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очередной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попытки, очередного упражнения, к проведению схватки, боя и т.д. Он направлен на оценку реакций организма спортсмена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тренировочные 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 соревновательные  нагрузки,  качество исполнения технических приемов и комбинаций в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целом.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2162432" y="87327"/>
            <a:ext cx="6993925" cy="962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972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800" y="1775442"/>
            <a:ext cx="77730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ценка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микроциклах  подготовки результатов  контрольных  соревнований,  динамики  нагрузок  и  их соотношений,  регистрация  и  анализ  повседневных  изменений уровня подготовленности спортсмена, уровня развития его техники и тактики.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946463" y="87327"/>
            <a:ext cx="94695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контроль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55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8FA10A-C494-4858-ADDC-BE90A291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508" y="345989"/>
            <a:ext cx="6796216" cy="1126162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Этапный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F22A4D-96E3-4A41-BC2C-F32D8E6F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83958" y="1909286"/>
            <a:ext cx="84643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змерение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оценка  в  конце  этапа (периода) подготовки различных показателей соревновательной и тренировочной  деятельности  спортсмена,  динамики  нагрузок  и спортивных результатов на соревнованиях или в специально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организованных условиях.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693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800" y="866620"/>
            <a:ext cx="88356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основе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комплексного  контроля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 правильно  оценить эффективность  спортивной  тренировки,  выявить  сильные  и  слабые стороны  подготовленности  спортсменов,  внести  соответствующие коррективы  в  программу  их  тренировки,  оценить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избранной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тренировочного процесса, того или иного принятого решения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93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B0B39-37EA-45B0-9001-E54FAA239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127" y="1408671"/>
            <a:ext cx="9475521" cy="508192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Наука как вид деятельности</a:t>
            </a:r>
            <a:r>
              <a:rPr lang="ru-RU" sz="3200" b="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b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200" b="0" spc="-6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В</a:t>
            </a:r>
            <a: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ыбор направления и планирование исследования.</a:t>
            </a:r>
            <a:b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200" b="0" spc="-6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Контроль за состоянием подготовленности </a:t>
            </a:r>
            <a: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спортсмена.</a:t>
            </a:r>
            <a:b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200" b="0" spc="-6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Контроль за факторами внешней </a:t>
            </a:r>
            <a: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среды.</a:t>
            </a:r>
            <a:b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3200" b="0" spc="-6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Учет в процессе спортивной </a:t>
            </a:r>
            <a: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тренировки.</a:t>
            </a:r>
            <a:br>
              <a:rPr lang="ru-RU" sz="3200" b="0" spc="-6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Рисунок 6">
            <a:extLst>
              <a:ext uri="{FF2B5EF4-FFF2-40B4-BE49-F238E27FC236}">
                <a16:creationId xmlns:a16="http://schemas.microsoft.com/office/drawing/2014/main" xmlns="" id="{CF2B434D-8554-470A-BA6D-9BECE8DCBBC4}"/>
              </a:ext>
            </a:extLst>
          </p:cNvPr>
          <p:cNvSpPr/>
          <p:nvPr/>
        </p:nvSpPr>
        <p:spPr>
          <a:xfrm>
            <a:off x="1057778" y="547718"/>
            <a:ext cx="1597316" cy="286625"/>
          </a:xfrm>
          <a:custGeom>
            <a:avLst/>
            <a:gdLst>
              <a:gd name="connsiteX0" fmla="*/ 1394812 w 10658474"/>
              <a:gd name="connsiteY0" fmla="*/ 962025 h 1924050"/>
              <a:gd name="connsiteX1" fmla="*/ 969931 w 10658474"/>
              <a:gd name="connsiteY1" fmla="*/ 0 h 1924050"/>
              <a:gd name="connsiteX2" fmla="*/ 1455115 w 10658474"/>
              <a:gd name="connsiteY2" fmla="*/ 0 h 1924050"/>
              <a:gd name="connsiteX3" fmla="*/ 1879997 w 10658474"/>
              <a:gd name="connsiteY3" fmla="*/ 962025 h 1924050"/>
              <a:gd name="connsiteX4" fmla="*/ 1455115 w 10658474"/>
              <a:gd name="connsiteY4" fmla="*/ 1924050 h 1924050"/>
              <a:gd name="connsiteX5" fmla="*/ 969931 w 10658474"/>
              <a:gd name="connsiteY5" fmla="*/ 1924050 h 1924050"/>
              <a:gd name="connsiteX6" fmla="*/ 1394812 w 10658474"/>
              <a:gd name="connsiteY6" fmla="*/ 962025 h 1924050"/>
              <a:gd name="connsiteX7" fmla="*/ 2359990 w 10658474"/>
              <a:gd name="connsiteY7" fmla="*/ 962025 h 1924050"/>
              <a:gd name="connsiteX8" fmla="*/ 1935452 w 10658474"/>
              <a:gd name="connsiteY8" fmla="*/ 1924050 h 1924050"/>
              <a:gd name="connsiteX9" fmla="*/ 2420646 w 10658474"/>
              <a:gd name="connsiteY9" fmla="*/ 1924050 h 1924050"/>
              <a:gd name="connsiteX10" fmla="*/ 2845527 w 10658474"/>
              <a:gd name="connsiteY10" fmla="*/ 962025 h 1924050"/>
              <a:gd name="connsiteX11" fmla="*/ 2359990 w 10658474"/>
              <a:gd name="connsiteY11" fmla="*/ 962025 h 1924050"/>
              <a:gd name="connsiteX12" fmla="*/ 909956 w 10658474"/>
              <a:gd name="connsiteY12" fmla="*/ 962025 h 1924050"/>
              <a:gd name="connsiteX13" fmla="*/ 485414 w 10658474"/>
              <a:gd name="connsiteY13" fmla="*/ 0 h 1924050"/>
              <a:gd name="connsiteX14" fmla="*/ 223 w 10658474"/>
              <a:gd name="connsiteY14" fmla="*/ 0 h 1924050"/>
              <a:gd name="connsiteX15" fmla="*/ 424765 w 10658474"/>
              <a:gd name="connsiteY15" fmla="*/ 962025 h 1924050"/>
              <a:gd name="connsiteX16" fmla="*/ 909956 w 10658474"/>
              <a:gd name="connsiteY16" fmla="*/ 962025 h 1924050"/>
              <a:gd name="connsiteX17" fmla="*/ 3478006 w 10658474"/>
              <a:gd name="connsiteY17" fmla="*/ 3816 h 1924050"/>
              <a:gd name="connsiteX18" fmla="*/ 3918842 w 10658474"/>
              <a:gd name="connsiteY18" fmla="*/ 3816 h 1924050"/>
              <a:gd name="connsiteX19" fmla="*/ 3918842 w 10658474"/>
              <a:gd name="connsiteY19" fmla="*/ 599142 h 1924050"/>
              <a:gd name="connsiteX20" fmla="*/ 3938950 w 10658474"/>
              <a:gd name="connsiteY20" fmla="*/ 750748 h 1924050"/>
              <a:gd name="connsiteX21" fmla="*/ 4003739 w 10658474"/>
              <a:gd name="connsiteY21" fmla="*/ 845806 h 1924050"/>
              <a:gd name="connsiteX22" fmla="*/ 4117419 w 10658474"/>
              <a:gd name="connsiteY22" fmla="*/ 894377 h 1924050"/>
              <a:gd name="connsiteX23" fmla="*/ 4280992 w 10658474"/>
              <a:gd name="connsiteY23" fmla="*/ 907902 h 1924050"/>
              <a:gd name="connsiteX24" fmla="*/ 4437993 w 10658474"/>
              <a:gd name="connsiteY24" fmla="*/ 901313 h 1924050"/>
              <a:gd name="connsiteX25" fmla="*/ 4600194 w 10658474"/>
              <a:gd name="connsiteY25" fmla="*/ 878067 h 1924050"/>
              <a:gd name="connsiteX26" fmla="*/ 4600194 w 10658474"/>
              <a:gd name="connsiteY26" fmla="*/ 3816 h 1924050"/>
              <a:gd name="connsiteX27" fmla="*/ 5041011 w 10658474"/>
              <a:gd name="connsiteY27" fmla="*/ 3816 h 1924050"/>
              <a:gd name="connsiteX28" fmla="*/ 5041011 w 10658474"/>
              <a:gd name="connsiteY28" fmla="*/ 1920583 h 1924050"/>
              <a:gd name="connsiteX29" fmla="*/ 4600194 w 10658474"/>
              <a:gd name="connsiteY29" fmla="*/ 1920583 h 1924050"/>
              <a:gd name="connsiteX30" fmla="*/ 4600194 w 10658474"/>
              <a:gd name="connsiteY30" fmla="*/ 1288132 h 1924050"/>
              <a:gd name="connsiteX31" fmla="*/ 4392254 w 10658474"/>
              <a:gd name="connsiteY31" fmla="*/ 1311374 h 1924050"/>
              <a:gd name="connsiteX32" fmla="*/ 4189514 w 10658474"/>
              <a:gd name="connsiteY32" fmla="*/ 1315193 h 1924050"/>
              <a:gd name="connsiteX33" fmla="*/ 3912260 w 10658474"/>
              <a:gd name="connsiteY33" fmla="*/ 1280503 h 1924050"/>
              <a:gd name="connsiteX34" fmla="*/ 3681098 w 10658474"/>
              <a:gd name="connsiteY34" fmla="*/ 1169489 h 1924050"/>
              <a:gd name="connsiteX35" fmla="*/ 3525488 w 10658474"/>
              <a:gd name="connsiteY35" fmla="*/ 948841 h 1924050"/>
              <a:gd name="connsiteX36" fmla="*/ 3478359 w 10658474"/>
              <a:gd name="connsiteY36" fmla="*/ 636608 h 1924050"/>
              <a:gd name="connsiteX37" fmla="*/ 3478006 w 10658474"/>
              <a:gd name="connsiteY37" fmla="*/ 3816 h 1924050"/>
              <a:gd name="connsiteX38" fmla="*/ 5441290 w 10658474"/>
              <a:gd name="connsiteY38" fmla="*/ 1920583 h 1924050"/>
              <a:gd name="connsiteX39" fmla="*/ 5441290 w 10658474"/>
              <a:gd name="connsiteY39" fmla="*/ 3816 h 1924050"/>
              <a:gd name="connsiteX40" fmla="*/ 6796364 w 10658474"/>
              <a:gd name="connsiteY40" fmla="*/ 3816 h 1924050"/>
              <a:gd name="connsiteX41" fmla="*/ 6796364 w 10658474"/>
              <a:gd name="connsiteY41" fmla="*/ 406943 h 1924050"/>
              <a:gd name="connsiteX42" fmla="*/ 5882126 w 10658474"/>
              <a:gd name="connsiteY42" fmla="*/ 406943 h 1924050"/>
              <a:gd name="connsiteX43" fmla="*/ 5882126 w 10658474"/>
              <a:gd name="connsiteY43" fmla="*/ 1920583 h 1924050"/>
              <a:gd name="connsiteX44" fmla="*/ 5441290 w 10658474"/>
              <a:gd name="connsiteY44" fmla="*/ 1920583 h 1924050"/>
              <a:gd name="connsiteX45" fmla="*/ 8673360 w 10658474"/>
              <a:gd name="connsiteY45" fmla="*/ 3816 h 1924050"/>
              <a:gd name="connsiteX46" fmla="*/ 8673360 w 10658474"/>
              <a:gd name="connsiteY46" fmla="*/ 1920583 h 1924050"/>
              <a:gd name="connsiteX47" fmla="*/ 8232524 w 10658474"/>
              <a:gd name="connsiteY47" fmla="*/ 1920583 h 1924050"/>
              <a:gd name="connsiteX48" fmla="*/ 8232524 w 10658474"/>
              <a:gd name="connsiteY48" fmla="*/ 404517 h 1924050"/>
              <a:gd name="connsiteX49" fmla="*/ 7494346 w 10658474"/>
              <a:gd name="connsiteY49" fmla="*/ 404517 h 1924050"/>
              <a:gd name="connsiteX50" fmla="*/ 7494346 w 10658474"/>
              <a:gd name="connsiteY50" fmla="*/ 1920583 h 1924050"/>
              <a:gd name="connsiteX51" fmla="*/ 7053167 w 10658474"/>
              <a:gd name="connsiteY51" fmla="*/ 1920583 h 1924050"/>
              <a:gd name="connsiteX52" fmla="*/ 7053167 w 10658474"/>
              <a:gd name="connsiteY52" fmla="*/ 3816 h 1924050"/>
              <a:gd name="connsiteX53" fmla="*/ 8673360 w 10658474"/>
              <a:gd name="connsiteY53" fmla="*/ 3816 h 1924050"/>
              <a:gd name="connsiteX54" fmla="*/ 10177081 w 10658474"/>
              <a:gd name="connsiteY54" fmla="*/ 3816 h 1924050"/>
              <a:gd name="connsiteX55" fmla="*/ 10658475 w 10658474"/>
              <a:gd name="connsiteY55" fmla="*/ 3816 h 1924050"/>
              <a:gd name="connsiteX56" fmla="*/ 10401681 w 10658474"/>
              <a:gd name="connsiteY56" fmla="*/ 603305 h 1924050"/>
              <a:gd name="connsiteX57" fmla="*/ 10144506 w 10658474"/>
              <a:gd name="connsiteY57" fmla="*/ 1200360 h 1924050"/>
              <a:gd name="connsiteX58" fmla="*/ 10015919 w 10658474"/>
              <a:gd name="connsiteY58" fmla="*/ 1477899 h 1924050"/>
              <a:gd name="connsiteX59" fmla="*/ 9862090 w 10658474"/>
              <a:gd name="connsiteY59" fmla="*/ 1707918 h 1924050"/>
              <a:gd name="connsiteX60" fmla="*/ 9637490 w 10658474"/>
              <a:gd name="connsiteY60" fmla="*/ 1863681 h 1924050"/>
              <a:gd name="connsiteX61" fmla="*/ 9300648 w 10658474"/>
              <a:gd name="connsiteY61" fmla="*/ 1920583 h 1924050"/>
              <a:gd name="connsiteX62" fmla="*/ 9181767 w 10658474"/>
              <a:gd name="connsiteY62" fmla="*/ 1920583 h 1924050"/>
              <a:gd name="connsiteX63" fmla="*/ 9181767 w 10658474"/>
              <a:gd name="connsiteY63" fmla="*/ 1514332 h 1924050"/>
              <a:gd name="connsiteX64" fmla="*/ 9257329 w 10658474"/>
              <a:gd name="connsiteY64" fmla="*/ 1514332 h 1924050"/>
              <a:gd name="connsiteX65" fmla="*/ 9358855 w 10658474"/>
              <a:gd name="connsiteY65" fmla="*/ 1507741 h 1924050"/>
              <a:gd name="connsiteX66" fmla="*/ 9453467 w 10658474"/>
              <a:gd name="connsiteY66" fmla="*/ 1482071 h 1924050"/>
              <a:gd name="connsiteX67" fmla="*/ 9537382 w 10658474"/>
              <a:gd name="connsiteY67" fmla="*/ 1427598 h 1924050"/>
              <a:gd name="connsiteX68" fmla="*/ 9609106 w 10658474"/>
              <a:gd name="connsiteY68" fmla="*/ 1332891 h 1924050"/>
              <a:gd name="connsiteX69" fmla="*/ 8880605 w 10658474"/>
              <a:gd name="connsiteY69" fmla="*/ 2427 h 1924050"/>
              <a:gd name="connsiteX70" fmla="*/ 9391793 w 10658474"/>
              <a:gd name="connsiteY70" fmla="*/ 2427 h 1924050"/>
              <a:gd name="connsiteX71" fmla="*/ 9616345 w 10658474"/>
              <a:gd name="connsiteY71" fmla="*/ 450310 h 1924050"/>
              <a:gd name="connsiteX72" fmla="*/ 9840563 w 10658474"/>
              <a:gd name="connsiteY72" fmla="*/ 895761 h 1924050"/>
              <a:gd name="connsiteX73" fmla="*/ 10177081 w 10658474"/>
              <a:gd name="connsiteY73" fmla="*/ 3816 h 192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0658474" h="1924050">
                <a:moveTo>
                  <a:pt x="1394812" y="962025"/>
                </a:moveTo>
                <a:cubicBezTo>
                  <a:pt x="1072848" y="728197"/>
                  <a:pt x="964387" y="385435"/>
                  <a:pt x="969931" y="0"/>
                </a:cubicBezTo>
                <a:lnTo>
                  <a:pt x="1455115" y="0"/>
                </a:lnTo>
                <a:cubicBezTo>
                  <a:pt x="1448533" y="436086"/>
                  <a:pt x="1596857" y="751788"/>
                  <a:pt x="1879997" y="962025"/>
                </a:cubicBezTo>
                <a:cubicBezTo>
                  <a:pt x="1606210" y="1166365"/>
                  <a:pt x="1447495" y="1472003"/>
                  <a:pt x="1455115" y="1924050"/>
                </a:cubicBezTo>
                <a:lnTo>
                  <a:pt x="969931" y="1924050"/>
                </a:lnTo>
                <a:cubicBezTo>
                  <a:pt x="965073" y="1504274"/>
                  <a:pt x="1098842" y="1178157"/>
                  <a:pt x="1394812" y="962025"/>
                </a:cubicBezTo>
                <a:close/>
                <a:moveTo>
                  <a:pt x="2359990" y="962025"/>
                </a:moveTo>
                <a:cubicBezTo>
                  <a:pt x="2062639" y="1179547"/>
                  <a:pt x="1928870" y="1505655"/>
                  <a:pt x="1935452" y="1924050"/>
                </a:cubicBezTo>
                <a:lnTo>
                  <a:pt x="2420646" y="1924050"/>
                </a:lnTo>
                <a:cubicBezTo>
                  <a:pt x="2413016" y="1473051"/>
                  <a:pt x="2571741" y="1166365"/>
                  <a:pt x="2845527" y="962025"/>
                </a:cubicBezTo>
                <a:lnTo>
                  <a:pt x="2359990" y="962025"/>
                </a:lnTo>
                <a:close/>
                <a:moveTo>
                  <a:pt x="909956" y="962025"/>
                </a:moveTo>
                <a:cubicBezTo>
                  <a:pt x="626813" y="751788"/>
                  <a:pt x="478483" y="436086"/>
                  <a:pt x="485414" y="0"/>
                </a:cubicBezTo>
                <a:lnTo>
                  <a:pt x="223" y="0"/>
                </a:lnTo>
                <a:cubicBezTo>
                  <a:pt x="-5668" y="385435"/>
                  <a:pt x="104193" y="728543"/>
                  <a:pt x="424765" y="962025"/>
                </a:cubicBezTo>
                <a:lnTo>
                  <a:pt x="909956" y="962025"/>
                </a:lnTo>
                <a:close/>
                <a:moveTo>
                  <a:pt x="3478006" y="3816"/>
                </a:moveTo>
                <a:lnTo>
                  <a:pt x="3918842" y="3816"/>
                </a:lnTo>
                <a:lnTo>
                  <a:pt x="3918842" y="599142"/>
                </a:lnTo>
                <a:cubicBezTo>
                  <a:pt x="3917356" y="650430"/>
                  <a:pt x="3924148" y="701622"/>
                  <a:pt x="3938950" y="750748"/>
                </a:cubicBezTo>
                <a:cubicBezTo>
                  <a:pt x="3950846" y="788075"/>
                  <a:pt x="3973354" y="821111"/>
                  <a:pt x="4003739" y="845806"/>
                </a:cubicBezTo>
                <a:cubicBezTo>
                  <a:pt x="4037295" y="870700"/>
                  <a:pt x="4076252" y="887339"/>
                  <a:pt x="4117419" y="894377"/>
                </a:cubicBezTo>
                <a:cubicBezTo>
                  <a:pt x="4171398" y="904081"/>
                  <a:pt x="4226157" y="908608"/>
                  <a:pt x="4280992" y="907902"/>
                </a:cubicBezTo>
                <a:cubicBezTo>
                  <a:pt x="4335056" y="907902"/>
                  <a:pt x="4387396" y="905823"/>
                  <a:pt x="4437993" y="901313"/>
                </a:cubicBezTo>
                <a:cubicBezTo>
                  <a:pt x="4488590" y="896803"/>
                  <a:pt x="4541968" y="888822"/>
                  <a:pt x="4600194" y="878067"/>
                </a:cubicBezTo>
                <a:lnTo>
                  <a:pt x="4600194" y="3816"/>
                </a:lnTo>
                <a:lnTo>
                  <a:pt x="5041011" y="3816"/>
                </a:lnTo>
                <a:lnTo>
                  <a:pt x="5041011" y="1920583"/>
                </a:lnTo>
                <a:lnTo>
                  <a:pt x="4600194" y="1920583"/>
                </a:lnTo>
                <a:lnTo>
                  <a:pt x="4600194" y="1288132"/>
                </a:lnTo>
                <a:cubicBezTo>
                  <a:pt x="4530881" y="1299239"/>
                  <a:pt x="4461567" y="1306982"/>
                  <a:pt x="4392254" y="1311374"/>
                </a:cubicBezTo>
                <a:cubicBezTo>
                  <a:pt x="4322940" y="1315888"/>
                  <a:pt x="4256047" y="1317279"/>
                  <a:pt x="4189514" y="1315193"/>
                </a:cubicBezTo>
                <a:cubicBezTo>
                  <a:pt x="4096093" y="1314031"/>
                  <a:pt x="4003091" y="1302391"/>
                  <a:pt x="3912260" y="1280503"/>
                </a:cubicBezTo>
                <a:cubicBezTo>
                  <a:pt x="3828136" y="1260548"/>
                  <a:pt x="3749297" y="1222677"/>
                  <a:pt x="3681098" y="1169489"/>
                </a:cubicBezTo>
                <a:cubicBezTo>
                  <a:pt x="3609251" y="1112320"/>
                  <a:pt x="3555254" y="1035749"/>
                  <a:pt x="3525488" y="948841"/>
                </a:cubicBezTo>
                <a:cubicBezTo>
                  <a:pt x="3492275" y="848175"/>
                  <a:pt x="3476349" y="742603"/>
                  <a:pt x="3478359" y="636608"/>
                </a:cubicBezTo>
                <a:lnTo>
                  <a:pt x="3478006" y="3816"/>
                </a:lnTo>
                <a:close/>
                <a:moveTo>
                  <a:pt x="5441290" y="1920583"/>
                </a:moveTo>
                <a:lnTo>
                  <a:pt x="5441290" y="3816"/>
                </a:lnTo>
                <a:lnTo>
                  <a:pt x="6796364" y="3816"/>
                </a:lnTo>
                <a:lnTo>
                  <a:pt x="6796364" y="406943"/>
                </a:lnTo>
                <a:lnTo>
                  <a:pt x="5882126" y="406943"/>
                </a:lnTo>
                <a:lnTo>
                  <a:pt x="5882126" y="1920583"/>
                </a:lnTo>
                <a:lnTo>
                  <a:pt x="5441290" y="1920583"/>
                </a:lnTo>
                <a:close/>
                <a:moveTo>
                  <a:pt x="8673360" y="3816"/>
                </a:moveTo>
                <a:lnTo>
                  <a:pt x="8673360" y="1920583"/>
                </a:lnTo>
                <a:lnTo>
                  <a:pt x="8232524" y="1920583"/>
                </a:lnTo>
                <a:lnTo>
                  <a:pt x="8232524" y="404517"/>
                </a:lnTo>
                <a:lnTo>
                  <a:pt x="7494346" y="404517"/>
                </a:lnTo>
                <a:lnTo>
                  <a:pt x="7494346" y="1920583"/>
                </a:lnTo>
                <a:lnTo>
                  <a:pt x="7053167" y="1920583"/>
                </a:lnTo>
                <a:lnTo>
                  <a:pt x="7053167" y="3816"/>
                </a:lnTo>
                <a:lnTo>
                  <a:pt x="8673360" y="3816"/>
                </a:lnTo>
                <a:close/>
                <a:moveTo>
                  <a:pt x="10177081" y="3816"/>
                </a:moveTo>
                <a:lnTo>
                  <a:pt x="10658475" y="3816"/>
                </a:lnTo>
                <a:lnTo>
                  <a:pt x="10401681" y="603305"/>
                </a:lnTo>
                <a:cubicBezTo>
                  <a:pt x="10316623" y="801053"/>
                  <a:pt x="10230898" y="1000068"/>
                  <a:pt x="10144506" y="1200360"/>
                </a:cubicBezTo>
                <a:cubicBezTo>
                  <a:pt x="10101167" y="1297848"/>
                  <a:pt x="10058591" y="1390479"/>
                  <a:pt x="10015919" y="1477899"/>
                </a:cubicBezTo>
                <a:cubicBezTo>
                  <a:pt x="9976104" y="1561671"/>
                  <a:pt x="9924288" y="1639157"/>
                  <a:pt x="9862090" y="1707918"/>
                </a:cubicBezTo>
                <a:cubicBezTo>
                  <a:pt x="9799225" y="1775393"/>
                  <a:pt x="9722644" y="1828524"/>
                  <a:pt x="9637490" y="1863681"/>
                </a:cubicBezTo>
                <a:cubicBezTo>
                  <a:pt x="9530049" y="1904762"/>
                  <a:pt x="9415586" y="1924098"/>
                  <a:pt x="9300648" y="1920583"/>
                </a:cubicBezTo>
                <a:lnTo>
                  <a:pt x="9181767" y="1920583"/>
                </a:lnTo>
                <a:lnTo>
                  <a:pt x="9181767" y="1514332"/>
                </a:lnTo>
                <a:lnTo>
                  <a:pt x="9257329" y="1514332"/>
                </a:lnTo>
                <a:cubicBezTo>
                  <a:pt x="9291285" y="1514418"/>
                  <a:pt x="9325194" y="1512208"/>
                  <a:pt x="9358855" y="1507741"/>
                </a:cubicBezTo>
                <a:cubicBezTo>
                  <a:pt x="9391383" y="1503379"/>
                  <a:pt x="9423197" y="1494739"/>
                  <a:pt x="9453467" y="1482071"/>
                </a:cubicBezTo>
                <a:cubicBezTo>
                  <a:pt x="9484252" y="1468688"/>
                  <a:pt x="9512608" y="1450286"/>
                  <a:pt x="9537382" y="1427598"/>
                </a:cubicBezTo>
                <a:cubicBezTo>
                  <a:pt x="9566434" y="1400318"/>
                  <a:pt x="9590723" y="1368295"/>
                  <a:pt x="9609106" y="1332891"/>
                </a:cubicBezTo>
                <a:lnTo>
                  <a:pt x="8880605" y="2427"/>
                </a:lnTo>
                <a:lnTo>
                  <a:pt x="9391793" y="2427"/>
                </a:lnTo>
                <a:cubicBezTo>
                  <a:pt x="9467335" y="152068"/>
                  <a:pt x="9542240" y="301362"/>
                  <a:pt x="9616345" y="450310"/>
                </a:cubicBezTo>
                <a:cubicBezTo>
                  <a:pt x="9690545" y="599256"/>
                  <a:pt x="9765316" y="747739"/>
                  <a:pt x="9840563" y="895761"/>
                </a:cubicBezTo>
                <a:lnTo>
                  <a:pt x="10177081" y="3816"/>
                </a:lnTo>
                <a:close/>
              </a:path>
            </a:pathLst>
          </a:custGeom>
          <a:solidFill>
            <a:srgbClr val="1E1E1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17168-6AD0-4459-BE29-68E7EE76A0B2}"/>
              </a:ext>
            </a:extLst>
          </p:cNvPr>
          <p:cNvSpPr txBox="1"/>
          <p:nvPr/>
        </p:nvSpPr>
        <p:spPr>
          <a:xfrm>
            <a:off x="3824967" y="436533"/>
            <a:ext cx="3181640" cy="470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cs typeface="Arial" panose="020B0604020202020204" pitchFamily="34" charset="0"/>
              </a:rPr>
              <a:t>ФГБОУ ВО «Чеченский государственный</a:t>
            </a:r>
            <a:br>
              <a:rPr lang="ru-RU" sz="1200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ru-RU" sz="1200" dirty="0">
                <a:solidFill>
                  <a:prstClr val="black"/>
                </a:solidFill>
                <a:cs typeface="Arial" panose="020B0604020202020204" pitchFamily="34" charset="0"/>
              </a:rPr>
              <a:t>педагогический университет»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FF241A8-DB6C-4239-952A-3D0C5ABA5ABD}"/>
              </a:ext>
            </a:extLst>
          </p:cNvPr>
          <p:cNvSpPr txBox="1"/>
          <p:nvPr/>
        </p:nvSpPr>
        <p:spPr>
          <a:xfrm>
            <a:off x="8367034" y="434004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chspu.ru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2198ED-4534-4819-9736-EA825655334D}"/>
              </a:ext>
            </a:extLst>
          </p:cNvPr>
          <p:cNvSpPr txBox="1"/>
          <p:nvPr/>
        </p:nvSpPr>
        <p:spPr>
          <a:xfrm>
            <a:off x="7784383" y="6119892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cs typeface="Arial" panose="020B0604020202020204" pitchFamily="34" charset="0"/>
              </a:rPr>
              <a:t>г. Грозный </a:t>
            </a:r>
            <a:r>
              <a:rPr lang="ru-RU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2025</a:t>
            </a:r>
            <a:endParaRPr lang="ru-RU" sz="1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612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798" y="2046824"/>
            <a:ext cx="80942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меет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4500" algn="just"/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результатами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в циклах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подготовки;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оценка  эффективности  соревновательной деятельности.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852615" y="317111"/>
            <a:ext cx="8958649" cy="1082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СОРЕВНОВАТЕЛЬНЫМИ ВОЗДЕЙСТВИЯМИ 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99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555448" y="984609"/>
            <a:ext cx="966428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аключается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оценке эффективности  выступления  в  соревнованиях  в  определенном (чаще всего годичном) цикле подготовки. Динамика показателей соревновательной деятельности в цикле тренировки часто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критерий, позволяющий оценить состояние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спортсмена. Так, например, некоторые специалисты считают, что спортсмен находится в состоянии спортивной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тех пор, пока колебания его результатов в соревнованиях лежат в зоне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%. Эти значения во многом зависят от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дисциплины.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0799" y="87327"/>
            <a:ext cx="9478934" cy="1082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результатами соревнований 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16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797" y="1355313"/>
            <a:ext cx="993762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измерительная и вычислительная техника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регистрировать десятки различных показателей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соревновательного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и соревновательной деятельности. Так,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таком простом упражнении, как бег на 100 м, можно измерить время реакции спринтера, время достижения им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максимальной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скорости, время ее удержания и падения, длину 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частоту шагов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 различных  участках  дистанции,  время  опоры  и  полета, горизонтальную и вертикальную составляющие усилий, колебания общего центра масс, углы в суставах в различных фазах опорного и полетного периодов и т.д.</a:t>
            </a: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0799" y="195413"/>
            <a:ext cx="9478934" cy="97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и оценка эффективности соревновательной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99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799" y="1997864"/>
            <a:ext cx="89963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аключается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систематической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 количественных  значений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тренировочных упражнений, выполняемых спортсменом.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те  же  показатели  используются  как  для контроля, так  и  для планирования нагрузок.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0799" y="87327"/>
            <a:ext cx="947893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тренировочными воздействиями 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999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1136822" y="1913027"/>
            <a:ext cx="90829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тренировочных  дней;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тренировочных  занятий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затраченное на тренировочную и соревновательную деятельность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количество, километраж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специализированных   упражнений.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1049718" y="195412"/>
            <a:ext cx="78100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показатели 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объема  нагрузки </a:t>
            </a:r>
          </a:p>
        </p:txBody>
      </p:sp>
    </p:spTree>
    <p:extLst>
      <p:ext uri="{BB962C8B-B14F-4D97-AF65-F5344CB8AC3E}">
        <p14:creationId xmlns:p14="http://schemas.microsoft.com/office/powerpoint/2010/main" val="2904997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839654" y="2114233"/>
            <a:ext cx="83290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  упражнений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</a:t>
            </a:r>
            <a:r>
              <a:rPr lang="ru-RU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выполнения упражнений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упражнений.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1346886" y="222422"/>
            <a:ext cx="7982466" cy="947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  нагрузки 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55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800" y="1335757"/>
            <a:ext cx="867504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Суммируют: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 специализированных  упражнений;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упражнений,  выполняемых  в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зонах  интенсивности  (мощности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упражнений,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 общей  и  специальной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технической  и  тактической  подготовленности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восстановительного характера, выполненных в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микроциклах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помесячно и в годичном цикле. 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0798" y="311300"/>
            <a:ext cx="9478934" cy="8581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процессе  контроля  нагрузки 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62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800" y="1533465"/>
            <a:ext cx="90581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263"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подготовленности спортсмена проводится в ходе тестирования или в процессе соревнований и предусматривает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физической подготовленности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технико-тактической подготовленности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  состояния   и   поведения  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соревнованиях.</a:t>
            </a:r>
            <a:endParaRPr lang="ru-RU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740800" y="98854"/>
            <a:ext cx="9478934" cy="11694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СОСТОЯНИЕМ ПОДГОТОВЛЕННОСТИ СПОРТСМЕНА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53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2047163" y="1790309"/>
            <a:ext cx="87897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кладывается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отдельных оценок уровня основных физических качеств: силы, быстроты, выносливости и гибкости.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основное внимание уделяется  ведущим  для  данной  спортивной  дисциплины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качествам или отдельным способностям, составляющим эти обобщенные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427646" y="402280"/>
            <a:ext cx="8423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специальной физической подготовленности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2314209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911240" y="2123942"/>
            <a:ext cx="8517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подготовленностью  заключается  в  оценке  количественной  и качественной сторон техники действий спортсмена при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соревновательных и тренировочных упражнений.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3" y="624701"/>
            <a:ext cx="7471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технической подготовленности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314209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583324" y="1469039"/>
            <a:ext cx="832419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сфера человеческой деятельности, функцией которой является выработка и теоретическая систематизация объективных знаний 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действительности. </a:t>
            </a:r>
          </a:p>
          <a:p>
            <a:pPr lvl="0" indent="358775" algn="just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исследование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целенаправленное познание, результаты которого выступают в виде системы понятий, законов и теорий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4500"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95416" y="304225"/>
            <a:ext cx="76518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НАУКА КАК ВИД 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739684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373" y="432486"/>
            <a:ext cx="5708822" cy="981977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техники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6267" y="1914582"/>
            <a:ext cx="9334555" cy="4189656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</a:t>
            </a:r>
            <a: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 и инструментально. </a:t>
            </a:r>
            <a:endParaRPr lang="ru-RU" sz="32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Критериями </a:t>
            </a:r>
            <a: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мастерства спортсмена являются объем техники, разносторонность техники и эффективность</a:t>
            </a: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</a:t>
            </a:r>
            <a: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общим числом действий, которые выполняет  спортсмен  на  тренировочных  занятиях  и  </a:t>
            </a: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</a:t>
            </a:r>
            <a: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контролируют, подсчитывая эти </a:t>
            </a: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действия.</a:t>
            </a:r>
            <a:endParaRPr lang="ru-RU" sz="3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30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127" y="3071298"/>
            <a:ext cx="265747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5102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812386" y="1085975"/>
            <a:ext cx="8517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Разностороннос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техники 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 степенью 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разнообразия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двигательных действий, которыми владеет спортсмен и использует  их  в  соревновательной  деятельности.  Контролируют число  разнообразных  действий,  соотношение  приемов, 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выполненных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правую и левую сторону (в играх), атакующих и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оборонительных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и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972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577608" y="1419607"/>
            <a:ext cx="8517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техники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по степени ее близости к индивидуально оптимальному варианту. Эффективная техника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которая  обеспечивает  достижение  максимально  возможного результата в рамках данного движения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важный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не единственный критерий эффективности  техники.  Методы  оценки  эффективности  техники основаны на реализации двигательного потенциала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972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1580245"/>
            <a:ext cx="83486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тактической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подготовленностью  заключается  в  оценке  целесообразности действий  спортсмена  (команды),  направленных  на  достижение успеха  в  соревнованиях.  Он  предусматривает  контроль  за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тактическим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мышлением,  за  тактическими  действиями  (объем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тактических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приемов, их разносторонность и эффективность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использования).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3" y="624701"/>
            <a:ext cx="7471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тактической подготовленности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57497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1580245"/>
            <a:ext cx="83486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факторам относятся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климат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конкретной  географической  местности  и  степень адаптации к этим условиям (температура и влажность окружающей среды,  интенсивность  солнечной  радиации,  направление  ветра, атмосферное давление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 сооружения  или  соревновательных трасс (их покрытие, освещенность, размеры, микроклимат, условия скольжения на льду или снегу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26545" y="389921"/>
            <a:ext cx="77410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ФАКТОРАМИ ВНЕШНЕЙ СРЕДЫ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11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1580245"/>
            <a:ext cx="83486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факторам относятся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инвентаря и оборудования, защитных* сооружений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зрителей (фактор своего и чужого поля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социально-психологическая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обстановка в местах размещения спортсменов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судейства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переездов, условий размещения, питания и отдыха спортсменов.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26545" y="389921"/>
            <a:ext cx="77410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ФАКТОРАМИ ВНЕШНЕЙ СРЕДЫ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706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1580245"/>
            <a:ext cx="83486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показателей спортивной тренировки дает возможность тренеру проверить правильность подбора 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средств, методов и форм осуществления процесса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подготовки,  выявить  более  эффективный  путь  к  повышению спортивного мастерства.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следить за уровнями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 подготовленности спортсменов, динамикой спортивных результатов, физическим развитием, состоянием здоровья и т.д.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94911" y="433855"/>
            <a:ext cx="7370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В ПРОЦЕССЕ СПОРТИВНОЙ ТРЕНИРОВКИ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11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1580245"/>
            <a:ext cx="83486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учета дает возможность не только контролировать, но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и, активно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вмешиваясь в учебно-тренировочный процесс,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его. Учету подлежат все стороны тренировочного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971087" y="268567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В ПРОЦЕССЕ СПОРТИВНОЙ ТРЕНИРОВКИ</a:t>
            </a:r>
          </a:p>
        </p:txBody>
      </p:sp>
    </p:spTree>
    <p:extLst>
      <p:ext uri="{BB962C8B-B14F-4D97-AF65-F5344CB8AC3E}">
        <p14:creationId xmlns:p14="http://schemas.microsoft.com/office/powerpoint/2010/main" val="4257911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0" y="1580245"/>
            <a:ext cx="88181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Этапный  учет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 в  начале  и  конце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какого-либо этапа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периода,  годичного  цикла.  В  первом  случае  он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предварительным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во  втором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заключительным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(итоговым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Предварительный учет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 исходный уровень  подготовленности  спортсмена или  группы  спортсменов. Данные итогового учета при сопоставлении их с результатами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предварительного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позволяют оценить эффективность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учебно-тренировочного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и внести коррективы в последующий план тренировки.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328139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учета 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 спортивной 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11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870405" y="1827380"/>
            <a:ext cx="8669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 учет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 в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 отдельных тренировочных  занятий,  в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микро- и  </a:t>
            </a:r>
            <a:r>
              <a:rPr lang="ru-RU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мезоциклах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тренировки.  Он предусматривает  фиксацию  средств,  методов,  величин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тренировочных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соревновательных нагрузок, оценку состояния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подготовленности спортсмена.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328139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учета 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 спортивной 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69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740979" y="1484804"/>
            <a:ext cx="8906275" cy="428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8775" algn="just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учение о принципах построения, формах и методах научного познания и преобразования действительности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 defTabSz="45720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3200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Ме́тод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теоретического исследования или практического осуществления чего-не будь.</a:t>
            </a:r>
          </a:p>
          <a:p>
            <a:pPr lvl="0" indent="441325" algn="just" defTabSz="45720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Мето́дика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методов обучения 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чему-нибудь,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выполнения 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чего-нибудь.</a:t>
            </a:r>
            <a:endParaRPr lang="ru-RU" sz="32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95416" y="304225"/>
            <a:ext cx="76518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НАУКА КАК ВИД ДЕЯТЕЛЬНОСТИ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3705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870405" y="1827380"/>
            <a:ext cx="866990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учет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разновидностью текущего. Данные оперативного учета позволяют получить нужную информацию об изменениях  в  состоянии  занимающихся,  условиях,  содержании  и характере тренировки во время проведения занятия. Эти сведения необходимы для успешного управления тренировочным процессом в ходе одного занятия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328139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учета 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 спортивной 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17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870405" y="1827380"/>
            <a:ext cx="866990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 занятий,  дневник  тренировки,  журнал  учета 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спортсменов-разрядников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инструкторов-общественников, судей по  спорту, таблица рекордов спортивной школы, протоколы соревнований,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и врачебно-контрольные карты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занимающихся.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328139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в спортивной школе </a:t>
            </a:r>
          </a:p>
        </p:txBody>
      </p:sp>
    </p:spTree>
    <p:extLst>
      <p:ext uri="{BB962C8B-B14F-4D97-AF65-F5344CB8AC3E}">
        <p14:creationId xmlns:p14="http://schemas.microsoft.com/office/powerpoint/2010/main" val="28664606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97411" y="2097336"/>
            <a:ext cx="90776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 учета 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каждый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спортивной школы обязан вести дневник тренировки,  в  котором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фиксируются: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время  и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занятия; 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  дозировка  тренировочной 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результаты, показанные на соревнованиях.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179858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в спортивной школе </a:t>
            </a:r>
          </a:p>
        </p:txBody>
      </p:sp>
    </p:spTree>
    <p:extLst>
      <p:ext uri="{BB962C8B-B14F-4D97-AF65-F5344CB8AC3E}">
        <p14:creationId xmlns:p14="http://schemas.microsoft.com/office/powerpoint/2010/main" val="34957711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87976" y="2023195"/>
            <a:ext cx="86307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дневнике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записывается,  как  соблюдаются  режим,  восстановительные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вносятся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контрольных испытаний (тестов). Данные врачебного контроля позволяют судить о динамике тренированности и оценивать, как воздействует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применяемая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тренировки на здоровье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179858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в спортивной школе </a:t>
            </a:r>
          </a:p>
        </p:txBody>
      </p:sp>
    </p:spTree>
    <p:extLst>
      <p:ext uri="{BB962C8B-B14F-4D97-AF65-F5344CB8AC3E}">
        <p14:creationId xmlns:p14="http://schemas.microsoft.com/office/powerpoint/2010/main" val="30956042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606379" y="1942241"/>
            <a:ext cx="95641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дневнике спортсмена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следующие  разделы: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 тренировки, 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учебно-тренировочного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соревнованиях,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 испытаний,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врачебных обследований, </a:t>
            </a:r>
            <a:endParaRPr 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тренировке за определенный период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047162" y="328139"/>
            <a:ext cx="7912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в спортивной школе </a:t>
            </a:r>
          </a:p>
        </p:txBody>
      </p:sp>
    </p:spTree>
    <p:extLst>
      <p:ext uri="{BB962C8B-B14F-4D97-AF65-F5344CB8AC3E}">
        <p14:creationId xmlns:p14="http://schemas.microsoft.com/office/powerpoint/2010/main" val="17295596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529388" y="893242"/>
            <a:ext cx="112455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Никитушкин, В. Г.  Основы научно-методической деятельности в области физической культуры и спорта : учебник для вузов / В. Г. Никитушкин. — 2-е изд.,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 — Москва : Издательство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2026. — 232 с. — (Высшее образование). — ISBN 978-5-534-07632-5. — Текст : электронный // Образовательная платформа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urait.ru/bcode/585483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71463" indent="-271463"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научных исследований в физической культуре и спорте : учебник для вузов / З. С. Варфоломеева, В. Ф. Воробьев, О. Б. Подоляка, А. А. Артеменков. — 2-е изд. — Москва : Издательство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2026. — 105 с. — (Высшее образование). — ISBN 978-5-534-12321-0. — Текст : электронный // Образовательная платформа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urait.ru/bcode/587589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Филин, А. Д. 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Методология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 исследований : учебник для вузов / А. Д. Филин, А. Р. 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Бестугин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Ю. Г. 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Шатраков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; под научной редакцией А. Д. Филина. — Москва : Издательство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2026. — 163 с. — (Высшее образование). — ISBN 978-5-534-20867-2. — Текст : электронный // Образовательная платформа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с. 1 — URL: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urait.ru/bcode/589988/p.1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>
              <a:buAutoNum type="arabicPeriod"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Рубанович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 Б.  Врачебно-педагогический контроль при занятиях физической культурой : учебник / В. Б. 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Рубанович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— 3-е изд.,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 — Москва : Издательство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2026. — 253 с. — (Высшее образование). — ISBN 978-5-534-07030-9. — Текст : электронный // Образовательная платформа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urait.ru/bcode/590586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7162" y="35751"/>
            <a:ext cx="79123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126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1024C7DD-8776-411E-93E5-AE792B8ED338}"/>
              </a:ext>
            </a:extLst>
          </p:cNvPr>
          <p:cNvGrpSpPr/>
          <p:nvPr/>
        </p:nvGrpSpPr>
        <p:grpSpPr>
          <a:xfrm>
            <a:off x="7271984" y="1586233"/>
            <a:ext cx="3986676" cy="595195"/>
            <a:chOff x="7271984" y="1586233"/>
            <a:chExt cx="3986676" cy="59519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0206516D-8309-4CE3-A5FC-D957DA42A6DF}"/>
                </a:ext>
              </a:extLst>
            </p:cNvPr>
            <p:cNvSpPr txBox="1"/>
            <p:nvPr/>
          </p:nvSpPr>
          <p:spPr>
            <a:xfrm>
              <a:off x="7271984" y="1586233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Адрес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2BF6AA7-332A-4021-84C0-52B87C712B41}"/>
                </a:ext>
              </a:extLst>
            </p:cNvPr>
            <p:cNvSpPr txBox="1"/>
            <p:nvPr/>
          </p:nvSpPr>
          <p:spPr>
            <a:xfrm>
              <a:off x="9138015" y="1586233"/>
              <a:ext cx="21206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364037, Россия, Чеченская</a:t>
              </a:r>
              <a:b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Республика, г. Грозный</a:t>
              </a: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5AC03F9B-B1A7-4757-94DE-01C77CCA99D7}"/>
                </a:ext>
              </a:extLst>
            </p:cNvPr>
            <p:cNvCxnSpPr>
              <a:cxnSpLocks/>
            </p:cNvCxnSpPr>
            <p:nvPr/>
          </p:nvCxnSpPr>
          <p:spPr>
            <a:xfrm>
              <a:off x="7368090" y="2181428"/>
              <a:ext cx="3769810" cy="0"/>
            </a:xfrm>
            <a:prstGeom prst="line">
              <a:avLst/>
            </a:prstGeom>
            <a:ln w="12700">
              <a:solidFill>
                <a:srgbClr val="F4F5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349CB468-8F36-4936-AA3F-33FCD32ABCC3}"/>
              </a:ext>
            </a:extLst>
          </p:cNvPr>
          <p:cNvGrpSpPr/>
          <p:nvPr/>
        </p:nvGrpSpPr>
        <p:grpSpPr>
          <a:xfrm>
            <a:off x="7271562" y="2390228"/>
            <a:ext cx="3865916" cy="385645"/>
            <a:chOff x="7271984" y="1586233"/>
            <a:chExt cx="3865916" cy="385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34E4437-ABDB-40D6-81D4-4CA109E9300F}"/>
                </a:ext>
              </a:extLst>
            </p:cNvPr>
            <p:cNvSpPr txBox="1"/>
            <p:nvPr/>
          </p:nvSpPr>
          <p:spPr>
            <a:xfrm>
              <a:off x="7271984" y="1586233"/>
              <a:ext cx="8843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Тел./факс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5C86E66-88CF-4726-87AE-99A565CC565F}"/>
                </a:ext>
              </a:extLst>
            </p:cNvPr>
            <p:cNvSpPr txBox="1"/>
            <p:nvPr/>
          </p:nvSpPr>
          <p:spPr>
            <a:xfrm>
              <a:off x="9138015" y="1586233"/>
              <a:ext cx="12827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(8712) 22-43-01</a:t>
              </a:r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xmlns="" id="{15AFECAE-B275-407D-BA31-43A203AE22CB}"/>
                </a:ext>
              </a:extLst>
            </p:cNvPr>
            <p:cNvCxnSpPr>
              <a:cxnSpLocks/>
            </p:cNvCxnSpPr>
            <p:nvPr/>
          </p:nvCxnSpPr>
          <p:spPr>
            <a:xfrm>
              <a:off x="7368090" y="1971878"/>
              <a:ext cx="3769810" cy="0"/>
            </a:xfrm>
            <a:prstGeom prst="line">
              <a:avLst/>
            </a:prstGeom>
            <a:ln w="12700">
              <a:solidFill>
                <a:srgbClr val="F4F5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B368D7B8-62AD-4DE8-A940-BAEA3B1302FC}"/>
              </a:ext>
            </a:extLst>
          </p:cNvPr>
          <p:cNvGrpSpPr/>
          <p:nvPr/>
        </p:nvGrpSpPr>
        <p:grpSpPr>
          <a:xfrm>
            <a:off x="7271562" y="2984673"/>
            <a:ext cx="3865916" cy="385645"/>
            <a:chOff x="7271984" y="1586233"/>
            <a:chExt cx="3865916" cy="3856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3CC0033-27F1-4DF4-8230-A46BF967D334}"/>
                </a:ext>
              </a:extLst>
            </p:cNvPr>
            <p:cNvSpPr txBox="1"/>
            <p:nvPr/>
          </p:nvSpPr>
          <p:spPr>
            <a:xfrm>
              <a:off x="7271984" y="1586233"/>
              <a:ext cx="6190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E-mail</a:t>
              </a:r>
              <a:endParaRPr lang="ru-RU" sz="1200" dirty="0">
                <a:solidFill>
                  <a:srgbClr val="F4F5F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217B21B-E0FE-47BA-BCCF-BB1AE2DE87CB}"/>
                </a:ext>
              </a:extLst>
            </p:cNvPr>
            <p:cNvSpPr txBox="1"/>
            <p:nvPr/>
          </p:nvSpPr>
          <p:spPr>
            <a:xfrm>
              <a:off x="9138015" y="1586233"/>
              <a:ext cx="14125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F4F5F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chechgpi@mail.ru</a:t>
              </a:r>
              <a:endParaRPr lang="ru-RU" sz="1200" dirty="0">
                <a:solidFill>
                  <a:srgbClr val="F4F5F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xmlns="" id="{C39C59C5-E8A0-4865-8B35-7D2E3B3454F8}"/>
                </a:ext>
              </a:extLst>
            </p:cNvPr>
            <p:cNvCxnSpPr>
              <a:cxnSpLocks/>
            </p:cNvCxnSpPr>
            <p:nvPr/>
          </p:nvCxnSpPr>
          <p:spPr>
            <a:xfrm>
              <a:off x="7368090" y="1971878"/>
              <a:ext cx="3769810" cy="0"/>
            </a:xfrm>
            <a:prstGeom prst="line">
              <a:avLst/>
            </a:prstGeom>
            <a:ln w="12700">
              <a:solidFill>
                <a:srgbClr val="F4F5F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Рисунок 21">
            <a:extLst>
              <a:ext uri="{FF2B5EF4-FFF2-40B4-BE49-F238E27FC236}">
                <a16:creationId xmlns:a16="http://schemas.microsoft.com/office/drawing/2014/main" xmlns="" id="{D9136C86-60E5-47CE-A0F8-B23FD156531B}"/>
              </a:ext>
            </a:extLst>
          </p:cNvPr>
          <p:cNvSpPr/>
          <p:nvPr/>
        </p:nvSpPr>
        <p:spPr>
          <a:xfrm>
            <a:off x="3939058" y="5595042"/>
            <a:ext cx="1053921" cy="715271"/>
          </a:xfrm>
          <a:custGeom>
            <a:avLst/>
            <a:gdLst>
              <a:gd name="connsiteX0" fmla="*/ 4794666 w 9782174"/>
              <a:gd name="connsiteY0" fmla="*/ 3319463 h 6638925"/>
              <a:gd name="connsiteX1" fmla="*/ 3334284 w 9782174"/>
              <a:gd name="connsiteY1" fmla="*/ 0 h 6638925"/>
              <a:gd name="connsiteX2" fmla="*/ 5001035 w 9782174"/>
              <a:gd name="connsiteY2" fmla="*/ 0 h 6638925"/>
              <a:gd name="connsiteX3" fmla="*/ 6461941 w 9782174"/>
              <a:gd name="connsiteY3" fmla="*/ 3319463 h 6638925"/>
              <a:gd name="connsiteX4" fmla="*/ 5001035 w 9782174"/>
              <a:gd name="connsiteY4" fmla="*/ 6638925 h 6638925"/>
              <a:gd name="connsiteX5" fmla="*/ 3332236 w 9782174"/>
              <a:gd name="connsiteY5" fmla="*/ 6638925 h 6638925"/>
              <a:gd name="connsiteX6" fmla="*/ 4794666 w 9782174"/>
              <a:gd name="connsiteY6" fmla="*/ 3319463 h 6638925"/>
              <a:gd name="connsiteX7" fmla="*/ 8114900 w 9782174"/>
              <a:gd name="connsiteY7" fmla="*/ 3319463 h 6638925"/>
              <a:gd name="connsiteX8" fmla="*/ 6654518 w 9782174"/>
              <a:gd name="connsiteY8" fmla="*/ 6638925 h 6638925"/>
              <a:gd name="connsiteX9" fmla="*/ 8321269 w 9782174"/>
              <a:gd name="connsiteY9" fmla="*/ 6638925 h 6638925"/>
              <a:gd name="connsiteX10" fmla="*/ 9782175 w 9782174"/>
              <a:gd name="connsiteY10" fmla="*/ 3319463 h 6638925"/>
              <a:gd name="connsiteX11" fmla="*/ 8114900 w 9782174"/>
              <a:gd name="connsiteY11" fmla="*/ 3319463 h 6638925"/>
              <a:gd name="connsiteX12" fmla="*/ 3128934 w 9782174"/>
              <a:gd name="connsiteY12" fmla="*/ 3319463 h 6638925"/>
              <a:gd name="connsiteX13" fmla="*/ 1668028 w 9782174"/>
              <a:gd name="connsiteY13" fmla="*/ 0 h 6638925"/>
              <a:gd name="connsiteX14" fmla="*/ 750 w 9782174"/>
              <a:gd name="connsiteY14" fmla="*/ 0 h 6638925"/>
              <a:gd name="connsiteX15" fmla="*/ 1461164 w 9782174"/>
              <a:gd name="connsiteY15" fmla="*/ 3319463 h 6638925"/>
              <a:gd name="connsiteX16" fmla="*/ 3128934 w 9782174"/>
              <a:gd name="connsiteY16" fmla="*/ 3319463 h 663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782174" h="6638925">
                <a:moveTo>
                  <a:pt x="4794666" y="3319463"/>
                </a:moveTo>
                <a:cubicBezTo>
                  <a:pt x="3687747" y="2512943"/>
                  <a:pt x="3313338" y="1329842"/>
                  <a:pt x="3334284" y="0"/>
                </a:cubicBezTo>
                <a:lnTo>
                  <a:pt x="5001035" y="0"/>
                </a:lnTo>
                <a:cubicBezTo>
                  <a:pt x="4978042" y="1505303"/>
                  <a:pt x="5488343" y="2593486"/>
                  <a:pt x="6461941" y="3319463"/>
                </a:cubicBezTo>
                <a:cubicBezTo>
                  <a:pt x="5520528" y="4024913"/>
                  <a:pt x="4974470" y="5078720"/>
                  <a:pt x="5001035" y="6638925"/>
                </a:cubicBezTo>
                <a:lnTo>
                  <a:pt x="3332236" y="6638925"/>
                </a:lnTo>
                <a:cubicBezTo>
                  <a:pt x="3311805" y="5192107"/>
                  <a:pt x="3771519" y="4067499"/>
                  <a:pt x="4794666" y="3319463"/>
                </a:cubicBezTo>
                <a:close/>
                <a:moveTo>
                  <a:pt x="8114900" y="3319463"/>
                </a:moveTo>
                <a:cubicBezTo>
                  <a:pt x="7093287" y="4070061"/>
                  <a:pt x="6633572" y="5194678"/>
                  <a:pt x="6654518" y="6638925"/>
                </a:cubicBezTo>
                <a:lnTo>
                  <a:pt x="8321269" y="6638925"/>
                </a:lnTo>
                <a:cubicBezTo>
                  <a:pt x="8294704" y="5078720"/>
                  <a:pt x="8840762" y="4022351"/>
                  <a:pt x="9782175" y="3319463"/>
                </a:cubicBezTo>
                <a:lnTo>
                  <a:pt x="8114900" y="3319463"/>
                </a:lnTo>
                <a:close/>
                <a:moveTo>
                  <a:pt x="3128934" y="3319463"/>
                </a:moveTo>
                <a:cubicBezTo>
                  <a:pt x="2155336" y="2593486"/>
                  <a:pt x="1644529" y="1505303"/>
                  <a:pt x="1668028" y="0"/>
                </a:cubicBezTo>
                <a:lnTo>
                  <a:pt x="750" y="0"/>
                </a:lnTo>
                <a:cubicBezTo>
                  <a:pt x="-19171" y="1329842"/>
                  <a:pt x="354756" y="2513962"/>
                  <a:pt x="1461164" y="3319463"/>
                </a:cubicBezTo>
                <a:lnTo>
                  <a:pt x="3128934" y="3319463"/>
                </a:lnTo>
                <a:close/>
              </a:path>
            </a:pathLst>
          </a:custGeom>
          <a:solidFill>
            <a:srgbClr val="F4F5F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406" name="Группа 405">
            <a:extLst>
              <a:ext uri="{FF2B5EF4-FFF2-40B4-BE49-F238E27FC236}">
                <a16:creationId xmlns:a16="http://schemas.microsoft.com/office/drawing/2014/main" xmlns="" id="{0B71E281-E5CF-4FF5-8DB1-73C0F323554C}"/>
              </a:ext>
            </a:extLst>
          </p:cNvPr>
          <p:cNvGrpSpPr/>
          <p:nvPr/>
        </p:nvGrpSpPr>
        <p:grpSpPr>
          <a:xfrm>
            <a:off x="7367669" y="4379965"/>
            <a:ext cx="1623932" cy="2014459"/>
            <a:chOff x="7367669" y="4278365"/>
            <a:chExt cx="1623932" cy="2014459"/>
          </a:xfrm>
        </p:grpSpPr>
        <p:sp>
          <p:nvSpPr>
            <p:cNvPr id="26" name="Рисунок 24">
              <a:extLst>
                <a:ext uri="{FF2B5EF4-FFF2-40B4-BE49-F238E27FC236}">
                  <a16:creationId xmlns:a16="http://schemas.microsoft.com/office/drawing/2014/main" xmlns="" id="{3000B38A-9A64-4935-8152-4F02EA1F960B}"/>
                </a:ext>
              </a:extLst>
            </p:cNvPr>
            <p:cNvSpPr/>
            <p:nvPr/>
          </p:nvSpPr>
          <p:spPr>
            <a:xfrm>
              <a:off x="7367669" y="4278365"/>
              <a:ext cx="1623932" cy="1623932"/>
            </a:xfrm>
            <a:custGeom>
              <a:avLst/>
              <a:gdLst>
                <a:gd name="connsiteX0" fmla="*/ 2145230 w 2438400"/>
                <a:gd name="connsiteY0" fmla="*/ 1659350 h 2438400"/>
                <a:gd name="connsiteX1" fmla="*/ 2145230 w 2438400"/>
                <a:gd name="connsiteY1" fmla="*/ 1758077 h 2438400"/>
                <a:gd name="connsiteX2" fmla="*/ 2052790 w 2438400"/>
                <a:gd name="connsiteY2" fmla="*/ 1758077 h 2438400"/>
                <a:gd name="connsiteX3" fmla="*/ 2052790 w 2438400"/>
                <a:gd name="connsiteY3" fmla="*/ 1852374 h 2438400"/>
                <a:gd name="connsiteX4" fmla="*/ 2150298 w 2438400"/>
                <a:gd name="connsiteY4" fmla="*/ 1852374 h 2438400"/>
                <a:gd name="connsiteX5" fmla="*/ 2150298 w 2438400"/>
                <a:gd name="connsiteY5" fmla="*/ 1952997 h 2438400"/>
                <a:gd name="connsiteX6" fmla="*/ 2052790 w 2438400"/>
                <a:gd name="connsiteY6" fmla="*/ 1952997 h 2438400"/>
                <a:gd name="connsiteX7" fmla="*/ 2052790 w 2438400"/>
                <a:gd name="connsiteY7" fmla="*/ 2047294 h 2438400"/>
                <a:gd name="connsiteX8" fmla="*/ 2147135 w 2438400"/>
                <a:gd name="connsiteY8" fmla="*/ 2047294 h 2438400"/>
                <a:gd name="connsiteX9" fmla="*/ 2147135 w 2438400"/>
                <a:gd name="connsiteY9" fmla="*/ 1951730 h 2438400"/>
                <a:gd name="connsiteX10" fmla="*/ 2242747 w 2438400"/>
                <a:gd name="connsiteY10" fmla="*/ 1951730 h 2438400"/>
                <a:gd name="connsiteX11" fmla="*/ 2242747 w 2438400"/>
                <a:gd name="connsiteY11" fmla="*/ 2047294 h 2438400"/>
                <a:gd name="connsiteX12" fmla="*/ 2336454 w 2438400"/>
                <a:gd name="connsiteY12" fmla="*/ 2047294 h 2438400"/>
                <a:gd name="connsiteX13" fmla="*/ 2336454 w 2438400"/>
                <a:gd name="connsiteY13" fmla="*/ 1952997 h 2438400"/>
                <a:gd name="connsiteX14" fmla="*/ 2242747 w 2438400"/>
                <a:gd name="connsiteY14" fmla="*/ 1952997 h 2438400"/>
                <a:gd name="connsiteX15" fmla="*/ 2242747 w 2438400"/>
                <a:gd name="connsiteY15" fmla="*/ 1854270 h 2438400"/>
                <a:gd name="connsiteX16" fmla="*/ 2147135 w 2438400"/>
                <a:gd name="connsiteY16" fmla="*/ 1854270 h 2438400"/>
                <a:gd name="connsiteX17" fmla="*/ 2147135 w 2438400"/>
                <a:gd name="connsiteY17" fmla="*/ 1756810 h 2438400"/>
                <a:gd name="connsiteX18" fmla="*/ 2437133 w 2438400"/>
                <a:gd name="connsiteY18" fmla="*/ 1756810 h 2438400"/>
                <a:gd name="connsiteX19" fmla="*/ 2437133 w 2438400"/>
                <a:gd name="connsiteY19" fmla="*/ 2438400 h 2438400"/>
                <a:gd name="connsiteX20" fmla="*/ 1755191 w 2438400"/>
                <a:gd name="connsiteY20" fmla="*/ 2438400 h 2438400"/>
                <a:gd name="connsiteX21" fmla="*/ 1755191 w 2438400"/>
                <a:gd name="connsiteY21" fmla="*/ 2244747 h 2438400"/>
                <a:gd name="connsiteX22" fmla="*/ 2045827 w 2438400"/>
                <a:gd name="connsiteY22" fmla="*/ 2244747 h 2438400"/>
                <a:gd name="connsiteX23" fmla="*/ 2045827 w 2438400"/>
                <a:gd name="connsiteY23" fmla="*/ 2146021 h 2438400"/>
                <a:gd name="connsiteX24" fmla="*/ 1948310 w 2438400"/>
                <a:gd name="connsiteY24" fmla="*/ 2146021 h 2438400"/>
                <a:gd name="connsiteX25" fmla="*/ 1948310 w 2438400"/>
                <a:gd name="connsiteY25" fmla="*/ 2052361 h 2438400"/>
                <a:gd name="connsiteX26" fmla="*/ 1852070 w 2438400"/>
                <a:gd name="connsiteY26" fmla="*/ 2052361 h 2438400"/>
                <a:gd name="connsiteX27" fmla="*/ 1852070 w 2438400"/>
                <a:gd name="connsiteY27" fmla="*/ 2149183 h 2438400"/>
                <a:gd name="connsiteX28" fmla="*/ 1756458 w 2438400"/>
                <a:gd name="connsiteY28" fmla="*/ 2149183 h 2438400"/>
                <a:gd name="connsiteX29" fmla="*/ 1756458 w 2438400"/>
                <a:gd name="connsiteY29" fmla="*/ 2246643 h 2438400"/>
                <a:gd name="connsiteX30" fmla="*/ 1657683 w 2438400"/>
                <a:gd name="connsiteY30" fmla="*/ 2246643 h 2438400"/>
                <a:gd name="connsiteX31" fmla="*/ 1657683 w 2438400"/>
                <a:gd name="connsiteY31" fmla="*/ 2052990 h 2438400"/>
                <a:gd name="connsiteX32" fmla="*/ 1363885 w 2438400"/>
                <a:gd name="connsiteY32" fmla="*/ 2052990 h 2438400"/>
                <a:gd name="connsiteX33" fmla="*/ 1363885 w 2438400"/>
                <a:gd name="connsiteY33" fmla="*/ 1952997 h 2438400"/>
                <a:gd name="connsiteX34" fmla="*/ 1462030 w 2438400"/>
                <a:gd name="connsiteY34" fmla="*/ 1952997 h 2438400"/>
                <a:gd name="connsiteX35" fmla="*/ 1462030 w 2438400"/>
                <a:gd name="connsiteY35" fmla="*/ 1854270 h 2438400"/>
                <a:gd name="connsiteX36" fmla="*/ 1557004 w 2438400"/>
                <a:gd name="connsiteY36" fmla="*/ 1854270 h 2438400"/>
                <a:gd name="connsiteX37" fmla="*/ 1557004 w 2438400"/>
                <a:gd name="connsiteY37" fmla="*/ 1760611 h 2438400"/>
                <a:gd name="connsiteX38" fmla="*/ 1463297 w 2438400"/>
                <a:gd name="connsiteY38" fmla="*/ 1760611 h 2438400"/>
                <a:gd name="connsiteX39" fmla="*/ 1463297 w 2438400"/>
                <a:gd name="connsiteY39" fmla="*/ 1855537 h 2438400"/>
                <a:gd name="connsiteX40" fmla="*/ 1365780 w 2438400"/>
                <a:gd name="connsiteY40" fmla="*/ 1855537 h 2438400"/>
                <a:gd name="connsiteX41" fmla="*/ 1365780 w 2438400"/>
                <a:gd name="connsiteY41" fmla="*/ 1953635 h 2438400"/>
                <a:gd name="connsiteX42" fmla="*/ 1268273 w 2438400"/>
                <a:gd name="connsiteY42" fmla="*/ 1953635 h 2438400"/>
                <a:gd name="connsiteX43" fmla="*/ 1268273 w 2438400"/>
                <a:gd name="connsiteY43" fmla="*/ 2047294 h 2438400"/>
                <a:gd name="connsiteX44" fmla="*/ 1173290 w 2438400"/>
                <a:gd name="connsiteY44" fmla="*/ 2047294 h 2438400"/>
                <a:gd name="connsiteX45" fmla="*/ 1173290 w 2438400"/>
                <a:gd name="connsiteY45" fmla="*/ 1857432 h 2438400"/>
                <a:gd name="connsiteX46" fmla="*/ 1265111 w 2438400"/>
                <a:gd name="connsiteY46" fmla="*/ 1857432 h 2438400"/>
                <a:gd name="connsiteX47" fmla="*/ 1265111 w 2438400"/>
                <a:gd name="connsiteY47" fmla="*/ 1759344 h 2438400"/>
                <a:gd name="connsiteX48" fmla="*/ 1170127 w 2438400"/>
                <a:gd name="connsiteY48" fmla="*/ 1759344 h 2438400"/>
                <a:gd name="connsiteX49" fmla="*/ 1170127 w 2438400"/>
                <a:gd name="connsiteY49" fmla="*/ 1659350 h 2438400"/>
                <a:gd name="connsiteX50" fmla="*/ 1560805 w 2438400"/>
                <a:gd name="connsiteY50" fmla="*/ 1659350 h 2438400"/>
                <a:gd name="connsiteX51" fmla="*/ 1560805 w 2438400"/>
                <a:gd name="connsiteY51" fmla="*/ 1463802 h 2438400"/>
                <a:gd name="connsiteX52" fmla="*/ 1757724 w 2438400"/>
                <a:gd name="connsiteY52" fmla="*/ 1463802 h 2438400"/>
                <a:gd name="connsiteX53" fmla="*/ 1757724 w 2438400"/>
                <a:gd name="connsiteY53" fmla="*/ 1559357 h 2438400"/>
                <a:gd name="connsiteX54" fmla="*/ 1850174 w 2438400"/>
                <a:gd name="connsiteY54" fmla="*/ 1559357 h 2438400"/>
                <a:gd name="connsiteX55" fmla="*/ 1850174 w 2438400"/>
                <a:gd name="connsiteY55" fmla="*/ 1465069 h 2438400"/>
                <a:gd name="connsiteX56" fmla="*/ 1755191 w 2438400"/>
                <a:gd name="connsiteY56" fmla="*/ 1465069 h 2438400"/>
                <a:gd name="connsiteX57" fmla="*/ 1755191 w 2438400"/>
                <a:gd name="connsiteY57" fmla="*/ 1366342 h 2438400"/>
                <a:gd name="connsiteX58" fmla="*/ 1853965 w 2438400"/>
                <a:gd name="connsiteY58" fmla="*/ 1366342 h 2438400"/>
                <a:gd name="connsiteX59" fmla="*/ 1853965 w 2438400"/>
                <a:gd name="connsiteY59" fmla="*/ 1268244 h 2438400"/>
                <a:gd name="connsiteX60" fmla="*/ 1952749 w 2438400"/>
                <a:gd name="connsiteY60" fmla="*/ 1268244 h 2438400"/>
                <a:gd name="connsiteX61" fmla="*/ 1952749 w 2438400"/>
                <a:gd name="connsiteY61" fmla="*/ 1363809 h 2438400"/>
                <a:gd name="connsiteX62" fmla="*/ 2049628 w 2438400"/>
                <a:gd name="connsiteY62" fmla="*/ 1363809 h 2438400"/>
                <a:gd name="connsiteX63" fmla="*/ 2049628 w 2438400"/>
                <a:gd name="connsiteY63" fmla="*/ 1268244 h 2438400"/>
                <a:gd name="connsiteX64" fmla="*/ 2148402 w 2438400"/>
                <a:gd name="connsiteY64" fmla="*/ 1268244 h 2438400"/>
                <a:gd name="connsiteX65" fmla="*/ 2148402 w 2438400"/>
                <a:gd name="connsiteY65" fmla="*/ 1462535 h 2438400"/>
                <a:gd name="connsiteX66" fmla="*/ 2052790 w 2438400"/>
                <a:gd name="connsiteY66" fmla="*/ 1462535 h 2438400"/>
                <a:gd name="connsiteX67" fmla="*/ 2052790 w 2438400"/>
                <a:gd name="connsiteY67" fmla="*/ 1660617 h 2438400"/>
                <a:gd name="connsiteX68" fmla="*/ 2148402 w 2438400"/>
                <a:gd name="connsiteY68" fmla="*/ 1660617 h 2438400"/>
                <a:gd name="connsiteX69" fmla="*/ 2145230 w 2438400"/>
                <a:gd name="connsiteY69" fmla="*/ 1659350 h 2438400"/>
                <a:gd name="connsiteX70" fmla="*/ 1661484 w 2438400"/>
                <a:gd name="connsiteY70" fmla="*/ 1659350 h 2438400"/>
                <a:gd name="connsiteX71" fmla="*/ 1661484 w 2438400"/>
                <a:gd name="connsiteY71" fmla="*/ 1948567 h 2438400"/>
                <a:gd name="connsiteX72" fmla="*/ 1948310 w 2438400"/>
                <a:gd name="connsiteY72" fmla="*/ 1948567 h 2438400"/>
                <a:gd name="connsiteX73" fmla="*/ 1948310 w 2438400"/>
                <a:gd name="connsiteY73" fmla="*/ 1659350 h 2438400"/>
                <a:gd name="connsiteX74" fmla="*/ 1661484 w 2438400"/>
                <a:gd name="connsiteY74" fmla="*/ 1659350 h 2438400"/>
                <a:gd name="connsiteX75" fmla="*/ 2340255 w 2438400"/>
                <a:gd name="connsiteY75" fmla="*/ 2149183 h 2438400"/>
                <a:gd name="connsiteX76" fmla="*/ 2242747 w 2438400"/>
                <a:gd name="connsiteY76" fmla="*/ 2149183 h 2438400"/>
                <a:gd name="connsiteX77" fmla="*/ 2242747 w 2438400"/>
                <a:gd name="connsiteY77" fmla="*/ 2245376 h 2438400"/>
                <a:gd name="connsiteX78" fmla="*/ 2149031 w 2438400"/>
                <a:gd name="connsiteY78" fmla="*/ 2245376 h 2438400"/>
                <a:gd name="connsiteX79" fmla="*/ 2149031 w 2438400"/>
                <a:gd name="connsiteY79" fmla="*/ 2338407 h 2438400"/>
                <a:gd name="connsiteX80" fmla="*/ 2338988 w 2438400"/>
                <a:gd name="connsiteY80" fmla="*/ 2338407 h 2438400"/>
                <a:gd name="connsiteX81" fmla="*/ 2340255 w 2438400"/>
                <a:gd name="connsiteY81" fmla="*/ 2149183 h 2438400"/>
                <a:gd name="connsiteX82" fmla="*/ 0 w 2438400"/>
                <a:gd name="connsiteY82" fmla="*/ 677157 h 2438400"/>
                <a:gd name="connsiteX83" fmla="*/ 0 w 2438400"/>
                <a:gd name="connsiteY83" fmla="*/ 2531 h 2438400"/>
                <a:gd name="connsiteX84" fmla="*/ 676876 w 2438400"/>
                <a:gd name="connsiteY84" fmla="*/ 2531 h 2438400"/>
                <a:gd name="connsiteX85" fmla="*/ 676876 w 2438400"/>
                <a:gd name="connsiteY85" fmla="*/ 677157 h 2438400"/>
                <a:gd name="connsiteX86" fmla="*/ 0 w 2438400"/>
                <a:gd name="connsiteY86" fmla="*/ 677157 h 2438400"/>
                <a:gd name="connsiteX87" fmla="*/ 581898 w 2438400"/>
                <a:gd name="connsiteY87" fmla="*/ 98726 h 2438400"/>
                <a:gd name="connsiteX88" fmla="*/ 96878 w 2438400"/>
                <a:gd name="connsiteY88" fmla="*/ 98726 h 2438400"/>
                <a:gd name="connsiteX89" fmla="*/ 96878 w 2438400"/>
                <a:gd name="connsiteY89" fmla="*/ 580963 h 2438400"/>
                <a:gd name="connsiteX90" fmla="*/ 581898 w 2438400"/>
                <a:gd name="connsiteY90" fmla="*/ 580963 h 2438400"/>
                <a:gd name="connsiteX91" fmla="*/ 581898 w 2438400"/>
                <a:gd name="connsiteY91" fmla="*/ 98726 h 2438400"/>
                <a:gd name="connsiteX92" fmla="*/ 1759620 w 2438400"/>
                <a:gd name="connsiteY92" fmla="*/ 0 h 2438400"/>
                <a:gd name="connsiteX93" fmla="*/ 2436505 w 2438400"/>
                <a:gd name="connsiteY93" fmla="*/ 0 h 2438400"/>
                <a:gd name="connsiteX94" fmla="*/ 2436505 w 2438400"/>
                <a:gd name="connsiteY94" fmla="*/ 677157 h 2438400"/>
                <a:gd name="connsiteX95" fmla="*/ 1759620 w 2438400"/>
                <a:gd name="connsiteY95" fmla="*/ 677157 h 2438400"/>
                <a:gd name="connsiteX96" fmla="*/ 1759620 w 2438400"/>
                <a:gd name="connsiteY96" fmla="*/ 0 h 2438400"/>
                <a:gd name="connsiteX97" fmla="*/ 2339626 w 2438400"/>
                <a:gd name="connsiteY97" fmla="*/ 98092 h 2438400"/>
                <a:gd name="connsiteX98" fmla="*/ 1857137 w 2438400"/>
                <a:gd name="connsiteY98" fmla="*/ 98092 h 2438400"/>
                <a:gd name="connsiteX99" fmla="*/ 1857137 w 2438400"/>
                <a:gd name="connsiteY99" fmla="*/ 580963 h 2438400"/>
                <a:gd name="connsiteX100" fmla="*/ 2339626 w 2438400"/>
                <a:gd name="connsiteY100" fmla="*/ 580963 h 2438400"/>
                <a:gd name="connsiteX101" fmla="*/ 2339626 w 2438400"/>
                <a:gd name="connsiteY101" fmla="*/ 98092 h 2438400"/>
                <a:gd name="connsiteX102" fmla="*/ 677509 w 2438400"/>
                <a:gd name="connsiteY102" fmla="*/ 2438400 h 2438400"/>
                <a:gd name="connsiteX103" fmla="*/ 0 w 2438400"/>
                <a:gd name="connsiteY103" fmla="*/ 2438400 h 2438400"/>
                <a:gd name="connsiteX104" fmla="*/ 0 w 2438400"/>
                <a:gd name="connsiteY104" fmla="*/ 1761239 h 2438400"/>
                <a:gd name="connsiteX105" fmla="*/ 677509 w 2438400"/>
                <a:gd name="connsiteY105" fmla="*/ 1761239 h 2438400"/>
                <a:gd name="connsiteX106" fmla="*/ 677509 w 2438400"/>
                <a:gd name="connsiteY106" fmla="*/ 2438400 h 2438400"/>
                <a:gd name="connsiteX107" fmla="*/ 581265 w 2438400"/>
                <a:gd name="connsiteY107" fmla="*/ 2341569 h 2438400"/>
                <a:gd name="connsiteX108" fmla="*/ 581265 w 2438400"/>
                <a:gd name="connsiteY108" fmla="*/ 1858070 h 2438400"/>
                <a:gd name="connsiteX109" fmla="*/ 98144 w 2438400"/>
                <a:gd name="connsiteY109" fmla="*/ 1858070 h 2438400"/>
                <a:gd name="connsiteX110" fmla="*/ 98144 w 2438400"/>
                <a:gd name="connsiteY110" fmla="*/ 2341569 h 2438400"/>
                <a:gd name="connsiteX111" fmla="*/ 581265 w 2438400"/>
                <a:gd name="connsiteY111" fmla="*/ 2341569 h 2438400"/>
                <a:gd name="connsiteX112" fmla="*/ 1170127 w 2438400"/>
                <a:gd name="connsiteY112" fmla="*/ 684119 h 2438400"/>
                <a:gd name="connsiteX113" fmla="*/ 1070086 w 2438400"/>
                <a:gd name="connsiteY113" fmla="*/ 684119 h 2438400"/>
                <a:gd name="connsiteX114" fmla="*/ 1070086 w 2438400"/>
                <a:gd name="connsiteY114" fmla="*/ 586659 h 2438400"/>
                <a:gd name="connsiteX115" fmla="*/ 976370 w 2438400"/>
                <a:gd name="connsiteY115" fmla="*/ 586659 h 2438400"/>
                <a:gd name="connsiteX116" fmla="*/ 976370 w 2438400"/>
                <a:gd name="connsiteY116" fmla="*/ 782845 h 2438400"/>
                <a:gd name="connsiteX117" fmla="*/ 1072620 w 2438400"/>
                <a:gd name="connsiteY117" fmla="*/ 782845 h 2438400"/>
                <a:gd name="connsiteX118" fmla="*/ 1072620 w 2438400"/>
                <a:gd name="connsiteY118" fmla="*/ 1075858 h 2438400"/>
                <a:gd name="connsiteX119" fmla="*/ 976370 w 2438400"/>
                <a:gd name="connsiteY119" fmla="*/ 1075858 h 2438400"/>
                <a:gd name="connsiteX120" fmla="*/ 976370 w 2438400"/>
                <a:gd name="connsiteY120" fmla="*/ 1172051 h 2438400"/>
                <a:gd name="connsiteX121" fmla="*/ 1166327 w 2438400"/>
                <a:gd name="connsiteY121" fmla="*/ 1172051 h 2438400"/>
                <a:gd name="connsiteX122" fmla="*/ 1166327 w 2438400"/>
                <a:gd name="connsiteY122" fmla="*/ 1267616 h 2438400"/>
                <a:gd name="connsiteX123" fmla="*/ 1263206 w 2438400"/>
                <a:gd name="connsiteY123" fmla="*/ 1267616 h 2438400"/>
                <a:gd name="connsiteX124" fmla="*/ 1263206 w 2438400"/>
                <a:gd name="connsiteY124" fmla="*/ 1170784 h 2438400"/>
                <a:gd name="connsiteX125" fmla="*/ 1363885 w 2438400"/>
                <a:gd name="connsiteY125" fmla="*/ 1170784 h 2438400"/>
                <a:gd name="connsiteX126" fmla="*/ 1363885 w 2438400"/>
                <a:gd name="connsiteY126" fmla="*/ 1072058 h 2438400"/>
                <a:gd name="connsiteX127" fmla="*/ 1559538 w 2438400"/>
                <a:gd name="connsiteY127" fmla="*/ 1072058 h 2438400"/>
                <a:gd name="connsiteX128" fmla="*/ 1559538 w 2438400"/>
                <a:gd name="connsiteY128" fmla="*/ 975865 h 2438400"/>
                <a:gd name="connsiteX129" fmla="*/ 1462030 w 2438400"/>
                <a:gd name="connsiteY129" fmla="*/ 975865 h 2438400"/>
                <a:gd name="connsiteX130" fmla="*/ 1462030 w 2438400"/>
                <a:gd name="connsiteY130" fmla="*/ 877774 h 2438400"/>
                <a:gd name="connsiteX131" fmla="*/ 1166327 w 2438400"/>
                <a:gd name="connsiteY131" fmla="*/ 877774 h 2438400"/>
                <a:gd name="connsiteX132" fmla="*/ 1166327 w 2438400"/>
                <a:gd name="connsiteY132" fmla="*/ 682853 h 2438400"/>
                <a:gd name="connsiteX133" fmla="*/ 1170127 w 2438400"/>
                <a:gd name="connsiteY133" fmla="*/ 684119 h 2438400"/>
                <a:gd name="connsiteX134" fmla="*/ 976370 w 2438400"/>
                <a:gd name="connsiteY134" fmla="*/ 2148554 h 2438400"/>
                <a:gd name="connsiteX135" fmla="*/ 976370 w 2438400"/>
                <a:gd name="connsiteY135" fmla="*/ 1853641 h 2438400"/>
                <a:gd name="connsiteX136" fmla="*/ 1076420 w 2438400"/>
                <a:gd name="connsiteY136" fmla="*/ 1853641 h 2438400"/>
                <a:gd name="connsiteX137" fmla="*/ 1076420 w 2438400"/>
                <a:gd name="connsiteY137" fmla="*/ 1659350 h 2438400"/>
                <a:gd name="connsiteX138" fmla="*/ 1173290 w 2438400"/>
                <a:gd name="connsiteY138" fmla="*/ 1659350 h 2438400"/>
                <a:gd name="connsiteX139" fmla="*/ 1173290 w 2438400"/>
                <a:gd name="connsiteY139" fmla="*/ 1466964 h 2438400"/>
                <a:gd name="connsiteX140" fmla="*/ 1268273 w 2438400"/>
                <a:gd name="connsiteY140" fmla="*/ 1466964 h 2438400"/>
                <a:gd name="connsiteX141" fmla="*/ 1268273 w 2438400"/>
                <a:gd name="connsiteY141" fmla="*/ 1367609 h 2438400"/>
                <a:gd name="connsiteX142" fmla="*/ 1078316 w 2438400"/>
                <a:gd name="connsiteY142" fmla="*/ 1367609 h 2438400"/>
                <a:gd name="connsiteX143" fmla="*/ 1078316 w 2438400"/>
                <a:gd name="connsiteY143" fmla="*/ 1563157 h 2438400"/>
                <a:gd name="connsiteX144" fmla="*/ 971941 w 2438400"/>
                <a:gd name="connsiteY144" fmla="*/ 1563157 h 2438400"/>
                <a:gd name="connsiteX145" fmla="*/ 971941 w 2438400"/>
                <a:gd name="connsiteY145" fmla="*/ 1659988 h 2438400"/>
                <a:gd name="connsiteX146" fmla="*/ 778186 w 2438400"/>
                <a:gd name="connsiteY146" fmla="*/ 1659988 h 2438400"/>
                <a:gd name="connsiteX147" fmla="*/ 778186 w 2438400"/>
                <a:gd name="connsiteY147" fmla="*/ 1760611 h 2438400"/>
                <a:gd name="connsiteX148" fmla="*/ 871898 w 2438400"/>
                <a:gd name="connsiteY148" fmla="*/ 1760611 h 2438400"/>
                <a:gd name="connsiteX149" fmla="*/ 871898 w 2438400"/>
                <a:gd name="connsiteY149" fmla="*/ 1856804 h 2438400"/>
                <a:gd name="connsiteX150" fmla="*/ 782618 w 2438400"/>
                <a:gd name="connsiteY150" fmla="*/ 1856804 h 2438400"/>
                <a:gd name="connsiteX151" fmla="*/ 782618 w 2438400"/>
                <a:gd name="connsiteY151" fmla="*/ 2243480 h 2438400"/>
                <a:gd name="connsiteX152" fmla="*/ 877596 w 2438400"/>
                <a:gd name="connsiteY152" fmla="*/ 2243480 h 2438400"/>
                <a:gd name="connsiteX153" fmla="*/ 877596 w 2438400"/>
                <a:gd name="connsiteY153" fmla="*/ 2147916 h 2438400"/>
                <a:gd name="connsiteX154" fmla="*/ 976370 w 2438400"/>
                <a:gd name="connsiteY154" fmla="*/ 2147916 h 2438400"/>
                <a:gd name="connsiteX155" fmla="*/ 976370 w 2438400"/>
                <a:gd name="connsiteY155" fmla="*/ 2148554 h 2438400"/>
                <a:gd name="connsiteX156" fmla="*/ 877596 w 2438400"/>
                <a:gd name="connsiteY156" fmla="*/ 196185 h 2438400"/>
                <a:gd name="connsiteX157" fmla="*/ 976370 w 2438400"/>
                <a:gd name="connsiteY157" fmla="*/ 196185 h 2438400"/>
                <a:gd name="connsiteX158" fmla="*/ 976370 w 2438400"/>
                <a:gd name="connsiteY158" fmla="*/ 100624 h 2438400"/>
                <a:gd name="connsiteX159" fmla="*/ 1172661 w 2438400"/>
                <a:gd name="connsiteY159" fmla="*/ 100624 h 2438400"/>
                <a:gd name="connsiteX160" fmla="*/ 1172661 w 2438400"/>
                <a:gd name="connsiteY160" fmla="*/ 196819 h 2438400"/>
                <a:gd name="connsiteX161" fmla="*/ 1268902 w 2438400"/>
                <a:gd name="connsiteY161" fmla="*/ 196819 h 2438400"/>
                <a:gd name="connsiteX162" fmla="*/ 1268902 w 2438400"/>
                <a:gd name="connsiteY162" fmla="*/ 291747 h 2438400"/>
                <a:gd name="connsiteX163" fmla="*/ 1365780 w 2438400"/>
                <a:gd name="connsiteY163" fmla="*/ 291747 h 2438400"/>
                <a:gd name="connsiteX164" fmla="*/ 1365780 w 2438400"/>
                <a:gd name="connsiteY164" fmla="*/ 196819 h 2438400"/>
                <a:gd name="connsiteX165" fmla="*/ 1563338 w 2438400"/>
                <a:gd name="connsiteY165" fmla="*/ 196819 h 2438400"/>
                <a:gd name="connsiteX166" fmla="*/ 1563338 w 2438400"/>
                <a:gd name="connsiteY166" fmla="*/ 287950 h 2438400"/>
                <a:gd name="connsiteX167" fmla="*/ 1653883 w 2438400"/>
                <a:gd name="connsiteY167" fmla="*/ 287950 h 2438400"/>
                <a:gd name="connsiteX168" fmla="*/ 1653883 w 2438400"/>
                <a:gd name="connsiteY168" fmla="*/ 96194 h 2438400"/>
                <a:gd name="connsiteX169" fmla="*/ 1559538 w 2438400"/>
                <a:gd name="connsiteY169" fmla="*/ 96194 h 2438400"/>
                <a:gd name="connsiteX170" fmla="*/ 1559538 w 2438400"/>
                <a:gd name="connsiteY170" fmla="*/ 3797 h 2438400"/>
                <a:gd name="connsiteX171" fmla="*/ 1461392 w 2438400"/>
                <a:gd name="connsiteY171" fmla="*/ 3797 h 2438400"/>
                <a:gd name="connsiteX172" fmla="*/ 1461392 w 2438400"/>
                <a:gd name="connsiteY172" fmla="*/ 94929 h 2438400"/>
                <a:gd name="connsiteX173" fmla="*/ 1363247 w 2438400"/>
                <a:gd name="connsiteY173" fmla="*/ 94929 h 2438400"/>
                <a:gd name="connsiteX174" fmla="*/ 1363247 w 2438400"/>
                <a:gd name="connsiteY174" fmla="*/ 3797 h 2438400"/>
                <a:gd name="connsiteX175" fmla="*/ 879496 w 2438400"/>
                <a:gd name="connsiteY175" fmla="*/ 3797 h 2438400"/>
                <a:gd name="connsiteX176" fmla="*/ 879496 w 2438400"/>
                <a:gd name="connsiteY176" fmla="*/ 197451 h 2438400"/>
                <a:gd name="connsiteX177" fmla="*/ 877596 w 2438400"/>
                <a:gd name="connsiteY177" fmla="*/ 196185 h 2438400"/>
                <a:gd name="connsiteX178" fmla="*/ 388776 w 2438400"/>
                <a:gd name="connsiteY178" fmla="*/ 882203 h 2438400"/>
                <a:gd name="connsiteX179" fmla="*/ 482488 w 2438400"/>
                <a:gd name="connsiteY179" fmla="*/ 882203 h 2438400"/>
                <a:gd name="connsiteX180" fmla="*/ 482488 w 2438400"/>
                <a:gd name="connsiteY180" fmla="*/ 975865 h 2438400"/>
                <a:gd name="connsiteX181" fmla="*/ 387510 w 2438400"/>
                <a:gd name="connsiteY181" fmla="*/ 975865 h 2438400"/>
                <a:gd name="connsiteX182" fmla="*/ 387510 w 2438400"/>
                <a:gd name="connsiteY182" fmla="*/ 1170784 h 2438400"/>
                <a:gd name="connsiteX183" fmla="*/ 486287 w 2438400"/>
                <a:gd name="connsiteY183" fmla="*/ 1170784 h 2438400"/>
                <a:gd name="connsiteX184" fmla="*/ 486287 w 2438400"/>
                <a:gd name="connsiteY184" fmla="*/ 1073325 h 2438400"/>
                <a:gd name="connsiteX185" fmla="*/ 683208 w 2438400"/>
                <a:gd name="connsiteY185" fmla="*/ 1073325 h 2438400"/>
                <a:gd name="connsiteX186" fmla="*/ 683208 w 2438400"/>
                <a:gd name="connsiteY186" fmla="*/ 973969 h 2438400"/>
                <a:gd name="connsiteX187" fmla="*/ 585697 w 2438400"/>
                <a:gd name="connsiteY187" fmla="*/ 973969 h 2438400"/>
                <a:gd name="connsiteX188" fmla="*/ 585697 w 2438400"/>
                <a:gd name="connsiteY188" fmla="*/ 877774 h 2438400"/>
                <a:gd name="connsiteX189" fmla="*/ 676876 w 2438400"/>
                <a:gd name="connsiteY189" fmla="*/ 877774 h 2438400"/>
                <a:gd name="connsiteX190" fmla="*/ 676876 w 2438400"/>
                <a:gd name="connsiteY190" fmla="*/ 784110 h 2438400"/>
                <a:gd name="connsiteX191" fmla="*/ 196287 w 2438400"/>
                <a:gd name="connsiteY191" fmla="*/ 784110 h 2438400"/>
                <a:gd name="connsiteX192" fmla="*/ 196287 w 2438400"/>
                <a:gd name="connsiteY192" fmla="*/ 880938 h 2438400"/>
                <a:gd name="connsiteX193" fmla="*/ 288733 w 2438400"/>
                <a:gd name="connsiteY193" fmla="*/ 880938 h 2438400"/>
                <a:gd name="connsiteX194" fmla="*/ 293165 w 2438400"/>
                <a:gd name="connsiteY194" fmla="*/ 978399 h 2438400"/>
                <a:gd name="connsiteX195" fmla="*/ 390676 w 2438400"/>
                <a:gd name="connsiteY195" fmla="*/ 978399 h 2438400"/>
                <a:gd name="connsiteX196" fmla="*/ 388776 w 2438400"/>
                <a:gd name="connsiteY196" fmla="*/ 882203 h 2438400"/>
                <a:gd name="connsiteX197" fmla="*/ 2242747 w 2438400"/>
                <a:gd name="connsiteY197" fmla="*/ 877774 h 2438400"/>
                <a:gd name="connsiteX198" fmla="*/ 2242747 w 2438400"/>
                <a:gd name="connsiteY198" fmla="*/ 1072696 h 2438400"/>
                <a:gd name="connsiteX199" fmla="*/ 2337721 w 2438400"/>
                <a:gd name="connsiteY199" fmla="*/ 1072696 h 2438400"/>
                <a:gd name="connsiteX200" fmla="*/ 2337721 w 2438400"/>
                <a:gd name="connsiteY200" fmla="*/ 1169518 h 2438400"/>
                <a:gd name="connsiteX201" fmla="*/ 2147764 w 2438400"/>
                <a:gd name="connsiteY201" fmla="*/ 1169518 h 2438400"/>
                <a:gd name="connsiteX202" fmla="*/ 2147764 w 2438400"/>
                <a:gd name="connsiteY202" fmla="*/ 1270149 h 2438400"/>
                <a:gd name="connsiteX203" fmla="*/ 2248443 w 2438400"/>
                <a:gd name="connsiteY203" fmla="*/ 1270149 h 2438400"/>
                <a:gd name="connsiteX204" fmla="*/ 2248443 w 2438400"/>
                <a:gd name="connsiteY204" fmla="*/ 1468231 h 2438400"/>
                <a:gd name="connsiteX205" fmla="*/ 2344684 w 2438400"/>
                <a:gd name="connsiteY205" fmla="*/ 1468231 h 2438400"/>
                <a:gd name="connsiteX206" fmla="*/ 2344684 w 2438400"/>
                <a:gd name="connsiteY206" fmla="*/ 1563157 h 2438400"/>
                <a:gd name="connsiteX207" fmla="*/ 2438400 w 2438400"/>
                <a:gd name="connsiteY207" fmla="*/ 1563157 h 2438400"/>
                <a:gd name="connsiteX208" fmla="*/ 2438400 w 2438400"/>
                <a:gd name="connsiteY208" fmla="*/ 1365075 h 2438400"/>
                <a:gd name="connsiteX209" fmla="*/ 2344055 w 2438400"/>
                <a:gd name="connsiteY209" fmla="*/ 1365075 h 2438400"/>
                <a:gd name="connsiteX210" fmla="*/ 2344055 w 2438400"/>
                <a:gd name="connsiteY210" fmla="*/ 1268244 h 2438400"/>
                <a:gd name="connsiteX211" fmla="*/ 2435866 w 2438400"/>
                <a:gd name="connsiteY211" fmla="*/ 1268244 h 2438400"/>
                <a:gd name="connsiteX212" fmla="*/ 2435866 w 2438400"/>
                <a:gd name="connsiteY212" fmla="*/ 975236 h 2438400"/>
                <a:gd name="connsiteX213" fmla="*/ 2340893 w 2438400"/>
                <a:gd name="connsiteY213" fmla="*/ 975236 h 2438400"/>
                <a:gd name="connsiteX214" fmla="*/ 2340893 w 2438400"/>
                <a:gd name="connsiteY214" fmla="*/ 879672 h 2438400"/>
                <a:gd name="connsiteX215" fmla="*/ 2242747 w 2438400"/>
                <a:gd name="connsiteY215" fmla="*/ 879672 h 2438400"/>
                <a:gd name="connsiteX216" fmla="*/ 2242747 w 2438400"/>
                <a:gd name="connsiteY216" fmla="*/ 877774 h 2438400"/>
                <a:gd name="connsiteX217" fmla="*/ 191222 w 2438400"/>
                <a:gd name="connsiteY217" fmla="*/ 1075220 h 2438400"/>
                <a:gd name="connsiteX218" fmla="*/ 94345 w 2438400"/>
                <a:gd name="connsiteY218" fmla="*/ 1075220 h 2438400"/>
                <a:gd name="connsiteX219" fmla="*/ 94345 w 2438400"/>
                <a:gd name="connsiteY219" fmla="*/ 1175852 h 2438400"/>
                <a:gd name="connsiteX220" fmla="*/ 0 w 2438400"/>
                <a:gd name="connsiteY220" fmla="*/ 1175852 h 2438400"/>
                <a:gd name="connsiteX221" fmla="*/ 0 w 2438400"/>
                <a:gd name="connsiteY221" fmla="*/ 1272045 h 2438400"/>
                <a:gd name="connsiteX222" fmla="*/ 97510 w 2438400"/>
                <a:gd name="connsiteY222" fmla="*/ 1272045 h 2438400"/>
                <a:gd name="connsiteX223" fmla="*/ 97510 w 2438400"/>
                <a:gd name="connsiteY223" fmla="*/ 1658722 h 2438400"/>
                <a:gd name="connsiteX224" fmla="*/ 287466 w 2438400"/>
                <a:gd name="connsiteY224" fmla="*/ 1658722 h 2438400"/>
                <a:gd name="connsiteX225" fmla="*/ 287466 w 2438400"/>
                <a:gd name="connsiteY225" fmla="*/ 1563157 h 2438400"/>
                <a:gd name="connsiteX226" fmla="*/ 195022 w 2438400"/>
                <a:gd name="connsiteY226" fmla="*/ 1563157 h 2438400"/>
                <a:gd name="connsiteX227" fmla="*/ 195022 w 2438400"/>
                <a:gd name="connsiteY227" fmla="*/ 1463164 h 2438400"/>
                <a:gd name="connsiteX228" fmla="*/ 286201 w 2438400"/>
                <a:gd name="connsiteY228" fmla="*/ 1463164 h 2438400"/>
                <a:gd name="connsiteX229" fmla="*/ 286201 w 2438400"/>
                <a:gd name="connsiteY229" fmla="*/ 1365075 h 2438400"/>
                <a:gd name="connsiteX230" fmla="*/ 195655 w 2438400"/>
                <a:gd name="connsiteY230" fmla="*/ 1365075 h 2438400"/>
                <a:gd name="connsiteX231" fmla="*/ 195655 w 2438400"/>
                <a:gd name="connsiteY231" fmla="*/ 1266978 h 2438400"/>
                <a:gd name="connsiteX232" fmla="*/ 287466 w 2438400"/>
                <a:gd name="connsiteY232" fmla="*/ 1266978 h 2438400"/>
                <a:gd name="connsiteX233" fmla="*/ 287466 w 2438400"/>
                <a:gd name="connsiteY233" fmla="*/ 1170784 h 2438400"/>
                <a:gd name="connsiteX234" fmla="*/ 191855 w 2438400"/>
                <a:gd name="connsiteY234" fmla="*/ 1170784 h 2438400"/>
                <a:gd name="connsiteX235" fmla="*/ 191855 w 2438400"/>
                <a:gd name="connsiteY235" fmla="*/ 1073325 h 2438400"/>
                <a:gd name="connsiteX236" fmla="*/ 191222 w 2438400"/>
                <a:gd name="connsiteY236" fmla="*/ 1075220 h 2438400"/>
                <a:gd name="connsiteX237" fmla="*/ 776287 w 2438400"/>
                <a:gd name="connsiteY237" fmla="*/ 1660617 h 2438400"/>
                <a:gd name="connsiteX238" fmla="*/ 776287 w 2438400"/>
                <a:gd name="connsiteY238" fmla="*/ 1463802 h 2438400"/>
                <a:gd name="connsiteX239" fmla="*/ 680676 w 2438400"/>
                <a:gd name="connsiteY239" fmla="*/ 1463802 h 2438400"/>
                <a:gd name="connsiteX240" fmla="*/ 680676 w 2438400"/>
                <a:gd name="connsiteY240" fmla="*/ 1558728 h 2438400"/>
                <a:gd name="connsiteX241" fmla="*/ 490719 w 2438400"/>
                <a:gd name="connsiteY241" fmla="*/ 1558728 h 2438400"/>
                <a:gd name="connsiteX242" fmla="*/ 490719 w 2438400"/>
                <a:gd name="connsiteY242" fmla="*/ 1465069 h 2438400"/>
                <a:gd name="connsiteX243" fmla="*/ 683841 w 2438400"/>
                <a:gd name="connsiteY243" fmla="*/ 1465069 h 2438400"/>
                <a:gd name="connsiteX244" fmla="*/ 683841 w 2438400"/>
                <a:gd name="connsiteY244" fmla="*/ 1365075 h 2438400"/>
                <a:gd name="connsiteX245" fmla="*/ 485021 w 2438400"/>
                <a:gd name="connsiteY245" fmla="*/ 1365075 h 2438400"/>
                <a:gd name="connsiteX246" fmla="*/ 485021 w 2438400"/>
                <a:gd name="connsiteY246" fmla="*/ 1268882 h 2438400"/>
                <a:gd name="connsiteX247" fmla="*/ 391942 w 2438400"/>
                <a:gd name="connsiteY247" fmla="*/ 1268882 h 2438400"/>
                <a:gd name="connsiteX248" fmla="*/ 391942 w 2438400"/>
                <a:gd name="connsiteY248" fmla="*/ 1658083 h 2438400"/>
                <a:gd name="connsiteX249" fmla="*/ 780085 w 2438400"/>
                <a:gd name="connsiteY249" fmla="*/ 1658083 h 2438400"/>
                <a:gd name="connsiteX250" fmla="*/ 776287 w 2438400"/>
                <a:gd name="connsiteY250" fmla="*/ 1660617 h 2438400"/>
                <a:gd name="connsiteX251" fmla="*/ 1460125 w 2438400"/>
                <a:gd name="connsiteY251" fmla="*/ 877774 h 2438400"/>
                <a:gd name="connsiteX252" fmla="*/ 1558900 w 2438400"/>
                <a:gd name="connsiteY252" fmla="*/ 877774 h 2438400"/>
                <a:gd name="connsiteX253" fmla="*/ 1558900 w 2438400"/>
                <a:gd name="connsiteY253" fmla="*/ 977132 h 2438400"/>
                <a:gd name="connsiteX254" fmla="*/ 1654512 w 2438400"/>
                <a:gd name="connsiteY254" fmla="*/ 977132 h 2438400"/>
                <a:gd name="connsiteX255" fmla="*/ 1654512 w 2438400"/>
                <a:gd name="connsiteY255" fmla="*/ 491098 h 2438400"/>
                <a:gd name="connsiteX256" fmla="*/ 1464564 w 2438400"/>
                <a:gd name="connsiteY256" fmla="*/ 491098 h 2438400"/>
                <a:gd name="connsiteX257" fmla="*/ 1464564 w 2438400"/>
                <a:gd name="connsiteY257" fmla="*/ 586659 h 2438400"/>
                <a:gd name="connsiteX258" fmla="*/ 1559538 w 2438400"/>
                <a:gd name="connsiteY258" fmla="*/ 586659 h 2438400"/>
                <a:gd name="connsiteX259" fmla="*/ 1559538 w 2438400"/>
                <a:gd name="connsiteY259" fmla="*/ 680322 h 2438400"/>
                <a:gd name="connsiteX260" fmla="*/ 1463297 w 2438400"/>
                <a:gd name="connsiteY260" fmla="*/ 680322 h 2438400"/>
                <a:gd name="connsiteX261" fmla="*/ 1463297 w 2438400"/>
                <a:gd name="connsiteY261" fmla="*/ 584761 h 2438400"/>
                <a:gd name="connsiteX262" fmla="*/ 1368314 w 2438400"/>
                <a:gd name="connsiteY262" fmla="*/ 584761 h 2438400"/>
                <a:gd name="connsiteX263" fmla="*/ 1368314 w 2438400"/>
                <a:gd name="connsiteY263" fmla="*/ 782845 h 2438400"/>
                <a:gd name="connsiteX264" fmla="*/ 1463297 w 2438400"/>
                <a:gd name="connsiteY264" fmla="*/ 782845 h 2438400"/>
                <a:gd name="connsiteX265" fmla="*/ 1463297 w 2438400"/>
                <a:gd name="connsiteY265" fmla="*/ 879672 h 2438400"/>
                <a:gd name="connsiteX266" fmla="*/ 1460125 w 2438400"/>
                <a:gd name="connsiteY266" fmla="*/ 877774 h 2438400"/>
                <a:gd name="connsiteX267" fmla="*/ 1850803 w 2438400"/>
                <a:gd name="connsiteY267" fmla="*/ 1073325 h 2438400"/>
                <a:gd name="connsiteX268" fmla="*/ 2140801 w 2438400"/>
                <a:gd name="connsiteY268" fmla="*/ 1073325 h 2438400"/>
                <a:gd name="connsiteX269" fmla="*/ 2140801 w 2438400"/>
                <a:gd name="connsiteY269" fmla="*/ 977760 h 2438400"/>
                <a:gd name="connsiteX270" fmla="*/ 1950844 w 2438400"/>
                <a:gd name="connsiteY270" fmla="*/ 977760 h 2438400"/>
                <a:gd name="connsiteX271" fmla="*/ 1950844 w 2438400"/>
                <a:gd name="connsiteY271" fmla="*/ 877774 h 2438400"/>
                <a:gd name="connsiteX272" fmla="*/ 2242747 w 2438400"/>
                <a:gd name="connsiteY272" fmla="*/ 877774 h 2438400"/>
                <a:gd name="connsiteX273" fmla="*/ 2242747 w 2438400"/>
                <a:gd name="connsiteY273" fmla="*/ 784743 h 2438400"/>
                <a:gd name="connsiteX274" fmla="*/ 1758353 w 2438400"/>
                <a:gd name="connsiteY274" fmla="*/ 784743 h 2438400"/>
                <a:gd name="connsiteX275" fmla="*/ 1758353 w 2438400"/>
                <a:gd name="connsiteY275" fmla="*/ 879672 h 2438400"/>
                <a:gd name="connsiteX276" fmla="*/ 1853965 w 2438400"/>
                <a:gd name="connsiteY276" fmla="*/ 879672 h 2438400"/>
                <a:gd name="connsiteX277" fmla="*/ 1853965 w 2438400"/>
                <a:gd name="connsiteY277" fmla="*/ 1074592 h 2438400"/>
                <a:gd name="connsiteX278" fmla="*/ 1850803 w 2438400"/>
                <a:gd name="connsiteY278" fmla="*/ 1073325 h 2438400"/>
                <a:gd name="connsiteX279" fmla="*/ 1365780 w 2438400"/>
                <a:gd name="connsiteY279" fmla="*/ 1170784 h 2438400"/>
                <a:gd name="connsiteX280" fmla="*/ 1365780 w 2438400"/>
                <a:gd name="connsiteY280" fmla="*/ 1267616 h 2438400"/>
                <a:gd name="connsiteX281" fmla="*/ 1559538 w 2438400"/>
                <a:gd name="connsiteY281" fmla="*/ 1267616 h 2438400"/>
                <a:gd name="connsiteX282" fmla="*/ 1559538 w 2438400"/>
                <a:gd name="connsiteY282" fmla="*/ 1367609 h 2438400"/>
                <a:gd name="connsiteX283" fmla="*/ 1756458 w 2438400"/>
                <a:gd name="connsiteY283" fmla="*/ 1367609 h 2438400"/>
                <a:gd name="connsiteX284" fmla="*/ 1756458 w 2438400"/>
                <a:gd name="connsiteY284" fmla="*/ 1268244 h 2438400"/>
                <a:gd name="connsiteX285" fmla="*/ 1855232 w 2438400"/>
                <a:gd name="connsiteY285" fmla="*/ 1268244 h 2438400"/>
                <a:gd name="connsiteX286" fmla="*/ 1855232 w 2438400"/>
                <a:gd name="connsiteY286" fmla="*/ 1073325 h 2438400"/>
                <a:gd name="connsiteX287" fmla="*/ 1753924 w 2438400"/>
                <a:gd name="connsiteY287" fmla="*/ 1073325 h 2438400"/>
                <a:gd name="connsiteX288" fmla="*/ 1753924 w 2438400"/>
                <a:gd name="connsiteY288" fmla="*/ 1170784 h 2438400"/>
                <a:gd name="connsiteX289" fmla="*/ 1363885 w 2438400"/>
                <a:gd name="connsiteY289" fmla="*/ 1170784 h 2438400"/>
                <a:gd name="connsiteX290" fmla="*/ 1365780 w 2438400"/>
                <a:gd name="connsiteY290" fmla="*/ 1170784 h 2438400"/>
                <a:gd name="connsiteX291" fmla="*/ 875696 w 2438400"/>
                <a:gd name="connsiteY291" fmla="*/ 781579 h 2438400"/>
                <a:gd name="connsiteX292" fmla="*/ 875696 w 2438400"/>
                <a:gd name="connsiteY292" fmla="*/ 585393 h 2438400"/>
                <a:gd name="connsiteX293" fmla="*/ 976370 w 2438400"/>
                <a:gd name="connsiteY293" fmla="*/ 585393 h 2438400"/>
                <a:gd name="connsiteX294" fmla="*/ 976370 w 2438400"/>
                <a:gd name="connsiteY294" fmla="*/ 487300 h 2438400"/>
                <a:gd name="connsiteX295" fmla="*/ 877596 w 2438400"/>
                <a:gd name="connsiteY295" fmla="*/ 487300 h 2438400"/>
                <a:gd name="connsiteX296" fmla="*/ 877596 w 2438400"/>
                <a:gd name="connsiteY296" fmla="*/ 196185 h 2438400"/>
                <a:gd name="connsiteX297" fmla="*/ 781985 w 2438400"/>
                <a:gd name="connsiteY297" fmla="*/ 196185 h 2438400"/>
                <a:gd name="connsiteX298" fmla="*/ 781985 w 2438400"/>
                <a:gd name="connsiteY298" fmla="*/ 779048 h 2438400"/>
                <a:gd name="connsiteX299" fmla="*/ 876963 w 2438400"/>
                <a:gd name="connsiteY299" fmla="*/ 779048 h 2438400"/>
                <a:gd name="connsiteX300" fmla="*/ 875696 w 2438400"/>
                <a:gd name="connsiteY300" fmla="*/ 781579 h 2438400"/>
                <a:gd name="connsiteX301" fmla="*/ 976370 w 2438400"/>
                <a:gd name="connsiteY301" fmla="*/ 2147288 h 2438400"/>
                <a:gd name="connsiteX302" fmla="*/ 976370 w 2438400"/>
                <a:gd name="connsiteY302" fmla="*/ 2247910 h 2438400"/>
                <a:gd name="connsiteX303" fmla="*/ 1075782 w 2438400"/>
                <a:gd name="connsiteY303" fmla="*/ 2247910 h 2438400"/>
                <a:gd name="connsiteX304" fmla="*/ 1075782 w 2438400"/>
                <a:gd name="connsiteY304" fmla="*/ 2437772 h 2438400"/>
                <a:gd name="connsiteX305" fmla="*/ 1173290 w 2438400"/>
                <a:gd name="connsiteY305" fmla="*/ 2437772 h 2438400"/>
                <a:gd name="connsiteX306" fmla="*/ 1173290 w 2438400"/>
                <a:gd name="connsiteY306" fmla="*/ 2244109 h 2438400"/>
                <a:gd name="connsiteX307" fmla="*/ 1265739 w 2438400"/>
                <a:gd name="connsiteY307" fmla="*/ 2244109 h 2438400"/>
                <a:gd name="connsiteX308" fmla="*/ 1265739 w 2438400"/>
                <a:gd name="connsiteY308" fmla="*/ 2149183 h 2438400"/>
                <a:gd name="connsiteX309" fmla="*/ 976370 w 2438400"/>
                <a:gd name="connsiteY309" fmla="*/ 2149183 h 2438400"/>
                <a:gd name="connsiteX310" fmla="*/ 976370 w 2438400"/>
                <a:gd name="connsiteY310" fmla="*/ 2147288 h 2438400"/>
                <a:gd name="connsiteX311" fmla="*/ 1166327 w 2438400"/>
                <a:gd name="connsiteY311" fmla="*/ 682853 h 2438400"/>
                <a:gd name="connsiteX312" fmla="*/ 1261310 w 2438400"/>
                <a:gd name="connsiteY312" fmla="*/ 682853 h 2438400"/>
                <a:gd name="connsiteX313" fmla="*/ 1261310 w 2438400"/>
                <a:gd name="connsiteY313" fmla="*/ 394270 h 2438400"/>
                <a:gd name="connsiteX314" fmla="*/ 1170127 w 2438400"/>
                <a:gd name="connsiteY314" fmla="*/ 394270 h 2438400"/>
                <a:gd name="connsiteX315" fmla="*/ 1170127 w 2438400"/>
                <a:gd name="connsiteY315" fmla="*/ 684119 h 2438400"/>
                <a:gd name="connsiteX316" fmla="*/ 1166327 w 2438400"/>
                <a:gd name="connsiteY316" fmla="*/ 682853 h 2438400"/>
                <a:gd name="connsiteX317" fmla="*/ 780085 w 2438400"/>
                <a:gd name="connsiteY317" fmla="*/ 2346636 h 2438400"/>
                <a:gd name="connsiteX318" fmla="*/ 780085 w 2438400"/>
                <a:gd name="connsiteY318" fmla="*/ 2438400 h 2438400"/>
                <a:gd name="connsiteX319" fmla="*/ 970045 w 2438400"/>
                <a:gd name="connsiteY319" fmla="*/ 2438400 h 2438400"/>
                <a:gd name="connsiteX320" fmla="*/ 970045 w 2438400"/>
                <a:gd name="connsiteY320" fmla="*/ 2346636 h 2438400"/>
                <a:gd name="connsiteX321" fmla="*/ 780085 w 2438400"/>
                <a:gd name="connsiteY321" fmla="*/ 2346636 h 2438400"/>
                <a:gd name="connsiteX322" fmla="*/ 482488 w 2438400"/>
                <a:gd name="connsiteY322" fmla="*/ 1270778 h 2438400"/>
                <a:gd name="connsiteX323" fmla="*/ 677509 w 2438400"/>
                <a:gd name="connsiteY323" fmla="*/ 1270778 h 2438400"/>
                <a:gd name="connsiteX324" fmla="*/ 677509 w 2438400"/>
                <a:gd name="connsiteY324" fmla="*/ 1170784 h 2438400"/>
                <a:gd name="connsiteX325" fmla="*/ 485021 w 2438400"/>
                <a:gd name="connsiteY325" fmla="*/ 1170784 h 2438400"/>
                <a:gd name="connsiteX326" fmla="*/ 485021 w 2438400"/>
                <a:gd name="connsiteY326" fmla="*/ 1270149 h 2438400"/>
                <a:gd name="connsiteX327" fmla="*/ 482488 w 2438400"/>
                <a:gd name="connsiteY327" fmla="*/ 1270778 h 2438400"/>
                <a:gd name="connsiteX328" fmla="*/ 976370 w 2438400"/>
                <a:gd name="connsiteY328" fmla="*/ 781579 h 2438400"/>
                <a:gd name="connsiteX329" fmla="*/ 875696 w 2438400"/>
                <a:gd name="connsiteY329" fmla="*/ 781579 h 2438400"/>
                <a:gd name="connsiteX330" fmla="*/ 875696 w 2438400"/>
                <a:gd name="connsiteY330" fmla="*/ 971436 h 2438400"/>
                <a:gd name="connsiteX331" fmla="*/ 976370 w 2438400"/>
                <a:gd name="connsiteY331" fmla="*/ 971436 h 2438400"/>
                <a:gd name="connsiteX332" fmla="*/ 976370 w 2438400"/>
                <a:gd name="connsiteY332" fmla="*/ 781579 h 2438400"/>
                <a:gd name="connsiteX333" fmla="*/ 976370 w 2438400"/>
                <a:gd name="connsiteY333" fmla="*/ 1367609 h 2438400"/>
                <a:gd name="connsiteX334" fmla="*/ 875696 w 2438400"/>
                <a:gd name="connsiteY334" fmla="*/ 1367609 h 2438400"/>
                <a:gd name="connsiteX335" fmla="*/ 875696 w 2438400"/>
                <a:gd name="connsiteY335" fmla="*/ 1461897 h 2438400"/>
                <a:gd name="connsiteX336" fmla="*/ 976370 w 2438400"/>
                <a:gd name="connsiteY336" fmla="*/ 1461897 h 2438400"/>
                <a:gd name="connsiteX337" fmla="*/ 976370 w 2438400"/>
                <a:gd name="connsiteY337" fmla="*/ 1366342 h 2438400"/>
                <a:gd name="connsiteX338" fmla="*/ 976370 w 2438400"/>
                <a:gd name="connsiteY338" fmla="*/ 1367609 h 2438400"/>
                <a:gd name="connsiteX339" fmla="*/ 1070086 w 2438400"/>
                <a:gd name="connsiteY339" fmla="*/ 387942 h 2438400"/>
                <a:gd name="connsiteX340" fmla="*/ 1070086 w 2438400"/>
                <a:gd name="connsiteY340" fmla="*/ 297443 h 2438400"/>
                <a:gd name="connsiteX341" fmla="*/ 976370 w 2438400"/>
                <a:gd name="connsiteY341" fmla="*/ 297443 h 2438400"/>
                <a:gd name="connsiteX342" fmla="*/ 976370 w 2438400"/>
                <a:gd name="connsiteY342" fmla="*/ 388574 h 2438400"/>
                <a:gd name="connsiteX343" fmla="*/ 1070086 w 2438400"/>
                <a:gd name="connsiteY343" fmla="*/ 387942 h 2438400"/>
                <a:gd name="connsiteX344" fmla="*/ 875696 w 2438400"/>
                <a:gd name="connsiteY344" fmla="*/ 1367609 h 2438400"/>
                <a:gd name="connsiteX345" fmla="*/ 875696 w 2438400"/>
                <a:gd name="connsiteY345" fmla="*/ 1268244 h 2438400"/>
                <a:gd name="connsiteX346" fmla="*/ 782618 w 2438400"/>
                <a:gd name="connsiteY346" fmla="*/ 1268244 h 2438400"/>
                <a:gd name="connsiteX347" fmla="*/ 782618 w 2438400"/>
                <a:gd name="connsiteY347" fmla="*/ 1364437 h 2438400"/>
                <a:gd name="connsiteX348" fmla="*/ 877596 w 2438400"/>
                <a:gd name="connsiteY348" fmla="*/ 1364437 h 2438400"/>
                <a:gd name="connsiteX349" fmla="*/ 875696 w 2438400"/>
                <a:gd name="connsiteY349" fmla="*/ 1367609 h 2438400"/>
                <a:gd name="connsiteX350" fmla="*/ 1365152 w 2438400"/>
                <a:gd name="connsiteY350" fmla="*/ 291747 h 2438400"/>
                <a:gd name="connsiteX351" fmla="*/ 1365152 w 2438400"/>
                <a:gd name="connsiteY351" fmla="*/ 387308 h 2438400"/>
                <a:gd name="connsiteX352" fmla="*/ 1458859 w 2438400"/>
                <a:gd name="connsiteY352" fmla="*/ 387308 h 2438400"/>
                <a:gd name="connsiteX353" fmla="*/ 1458859 w 2438400"/>
                <a:gd name="connsiteY353" fmla="*/ 293646 h 2438400"/>
                <a:gd name="connsiteX354" fmla="*/ 1363885 w 2438400"/>
                <a:gd name="connsiteY354" fmla="*/ 293646 h 2438400"/>
                <a:gd name="connsiteX355" fmla="*/ 1365152 w 2438400"/>
                <a:gd name="connsiteY355" fmla="*/ 291747 h 2438400"/>
                <a:gd name="connsiteX356" fmla="*/ 1266 w 2438400"/>
                <a:gd name="connsiteY356" fmla="*/ 784110 h 2438400"/>
                <a:gd name="connsiteX357" fmla="*/ 1266 w 2438400"/>
                <a:gd name="connsiteY357" fmla="*/ 874609 h 2438400"/>
                <a:gd name="connsiteX358" fmla="*/ 93712 w 2438400"/>
                <a:gd name="connsiteY358" fmla="*/ 874609 h 2438400"/>
                <a:gd name="connsiteX359" fmla="*/ 93712 w 2438400"/>
                <a:gd name="connsiteY359" fmla="*/ 784110 h 2438400"/>
                <a:gd name="connsiteX360" fmla="*/ 1266 w 2438400"/>
                <a:gd name="connsiteY360" fmla="*/ 784110 h 2438400"/>
                <a:gd name="connsiteX361" fmla="*/ 2145230 w 2438400"/>
                <a:gd name="connsiteY361" fmla="*/ 1659350 h 2438400"/>
                <a:gd name="connsiteX362" fmla="*/ 2242747 w 2438400"/>
                <a:gd name="connsiteY362" fmla="*/ 1659350 h 2438400"/>
                <a:gd name="connsiteX363" fmla="*/ 2242747 w 2438400"/>
                <a:gd name="connsiteY363" fmla="*/ 1563157 h 2438400"/>
                <a:gd name="connsiteX364" fmla="*/ 2147135 w 2438400"/>
                <a:gd name="connsiteY364" fmla="*/ 1563157 h 2438400"/>
                <a:gd name="connsiteX365" fmla="*/ 2147135 w 2438400"/>
                <a:gd name="connsiteY365" fmla="*/ 1658083 h 2438400"/>
                <a:gd name="connsiteX366" fmla="*/ 2145230 w 2438400"/>
                <a:gd name="connsiteY366" fmla="*/ 1659350 h 2438400"/>
                <a:gd name="connsiteX367" fmla="*/ 94345 w 2438400"/>
                <a:gd name="connsiteY367" fmla="*/ 1074592 h 2438400"/>
                <a:gd name="connsiteX368" fmla="*/ 94345 w 2438400"/>
                <a:gd name="connsiteY368" fmla="*/ 979665 h 2438400"/>
                <a:gd name="connsiteX369" fmla="*/ 1266 w 2438400"/>
                <a:gd name="connsiteY369" fmla="*/ 979665 h 2438400"/>
                <a:gd name="connsiteX370" fmla="*/ 1266 w 2438400"/>
                <a:gd name="connsiteY370" fmla="*/ 1073325 h 2438400"/>
                <a:gd name="connsiteX371" fmla="*/ 96244 w 2438400"/>
                <a:gd name="connsiteY371" fmla="*/ 1073325 h 2438400"/>
                <a:gd name="connsiteX372" fmla="*/ 94345 w 2438400"/>
                <a:gd name="connsiteY372" fmla="*/ 1074592 h 2438400"/>
                <a:gd name="connsiteX373" fmla="*/ 681941 w 2438400"/>
                <a:gd name="connsiteY373" fmla="*/ 1074592 h 2438400"/>
                <a:gd name="connsiteX374" fmla="*/ 681941 w 2438400"/>
                <a:gd name="connsiteY374" fmla="*/ 1173318 h 2438400"/>
                <a:gd name="connsiteX375" fmla="*/ 776919 w 2438400"/>
                <a:gd name="connsiteY375" fmla="*/ 1173318 h 2438400"/>
                <a:gd name="connsiteX376" fmla="*/ 776919 w 2438400"/>
                <a:gd name="connsiteY376" fmla="*/ 1074592 h 2438400"/>
                <a:gd name="connsiteX377" fmla="*/ 681941 w 2438400"/>
                <a:gd name="connsiteY377" fmla="*/ 1074592 h 2438400"/>
                <a:gd name="connsiteX378" fmla="*/ 875696 w 2438400"/>
                <a:gd name="connsiteY378" fmla="*/ 1269511 h 2438400"/>
                <a:gd name="connsiteX379" fmla="*/ 976370 w 2438400"/>
                <a:gd name="connsiteY379" fmla="*/ 1269511 h 2438400"/>
                <a:gd name="connsiteX380" fmla="*/ 976370 w 2438400"/>
                <a:gd name="connsiteY380" fmla="*/ 1170784 h 2438400"/>
                <a:gd name="connsiteX381" fmla="*/ 876963 w 2438400"/>
                <a:gd name="connsiteY381" fmla="*/ 1170784 h 2438400"/>
                <a:gd name="connsiteX382" fmla="*/ 876963 w 2438400"/>
                <a:gd name="connsiteY382" fmla="*/ 1268882 h 2438400"/>
                <a:gd name="connsiteX383" fmla="*/ 875696 w 2438400"/>
                <a:gd name="connsiteY383" fmla="*/ 1269511 h 2438400"/>
                <a:gd name="connsiteX384" fmla="*/ 191855 w 2438400"/>
                <a:gd name="connsiteY384" fmla="*/ 1074592 h 2438400"/>
                <a:gd name="connsiteX385" fmla="*/ 291898 w 2438400"/>
                <a:gd name="connsiteY385" fmla="*/ 1074592 h 2438400"/>
                <a:gd name="connsiteX386" fmla="*/ 291898 w 2438400"/>
                <a:gd name="connsiteY386" fmla="*/ 978399 h 2438400"/>
                <a:gd name="connsiteX387" fmla="*/ 193121 w 2438400"/>
                <a:gd name="connsiteY387" fmla="*/ 978399 h 2438400"/>
                <a:gd name="connsiteX388" fmla="*/ 193121 w 2438400"/>
                <a:gd name="connsiteY388" fmla="*/ 1075220 h 2438400"/>
                <a:gd name="connsiteX389" fmla="*/ 191855 w 2438400"/>
                <a:gd name="connsiteY389" fmla="*/ 1074592 h 2438400"/>
                <a:gd name="connsiteX390" fmla="*/ 1071353 w 2438400"/>
                <a:gd name="connsiteY390" fmla="*/ 1367609 h 2438400"/>
                <a:gd name="connsiteX391" fmla="*/ 1071353 w 2438400"/>
                <a:gd name="connsiteY391" fmla="*/ 1270149 h 2438400"/>
                <a:gd name="connsiteX392" fmla="*/ 976370 w 2438400"/>
                <a:gd name="connsiteY392" fmla="*/ 1270149 h 2438400"/>
                <a:gd name="connsiteX393" fmla="*/ 976370 w 2438400"/>
                <a:gd name="connsiteY393" fmla="*/ 1369505 h 2438400"/>
                <a:gd name="connsiteX394" fmla="*/ 1075782 w 2438400"/>
                <a:gd name="connsiteY394" fmla="*/ 1369505 h 2438400"/>
                <a:gd name="connsiteX395" fmla="*/ 1071353 w 2438400"/>
                <a:gd name="connsiteY395" fmla="*/ 1367609 h 2438400"/>
                <a:gd name="connsiteX396" fmla="*/ 1459497 w 2438400"/>
                <a:gd name="connsiteY396" fmla="*/ 2340312 h 2438400"/>
                <a:gd name="connsiteX397" fmla="*/ 1459497 w 2438400"/>
                <a:gd name="connsiteY397" fmla="*/ 2249177 h 2438400"/>
                <a:gd name="connsiteX398" fmla="*/ 1367047 w 2438400"/>
                <a:gd name="connsiteY398" fmla="*/ 2249177 h 2438400"/>
                <a:gd name="connsiteX399" fmla="*/ 1367047 w 2438400"/>
                <a:gd name="connsiteY399" fmla="*/ 2340312 h 2438400"/>
                <a:gd name="connsiteX400" fmla="*/ 1459497 w 2438400"/>
                <a:gd name="connsiteY400" fmla="*/ 2340312 h 2438400"/>
                <a:gd name="connsiteX401" fmla="*/ 1658950 w 2438400"/>
                <a:gd name="connsiteY401" fmla="*/ 2246014 h 2438400"/>
                <a:gd name="connsiteX402" fmla="*/ 1563967 w 2438400"/>
                <a:gd name="connsiteY402" fmla="*/ 2246014 h 2438400"/>
                <a:gd name="connsiteX403" fmla="*/ 1563967 w 2438400"/>
                <a:gd name="connsiteY403" fmla="*/ 2339673 h 2438400"/>
                <a:gd name="connsiteX404" fmla="*/ 1657683 w 2438400"/>
                <a:gd name="connsiteY404" fmla="*/ 2339673 h 2438400"/>
                <a:gd name="connsiteX405" fmla="*/ 1657683 w 2438400"/>
                <a:gd name="connsiteY405" fmla="*/ 2244747 h 2438400"/>
                <a:gd name="connsiteX406" fmla="*/ 1658950 w 2438400"/>
                <a:gd name="connsiteY406" fmla="*/ 2246014 h 2438400"/>
                <a:gd name="connsiteX407" fmla="*/ 1463297 w 2438400"/>
                <a:gd name="connsiteY407" fmla="*/ 1366342 h 2438400"/>
                <a:gd name="connsiteX408" fmla="*/ 1463297 w 2438400"/>
                <a:gd name="connsiteY408" fmla="*/ 1465069 h 2438400"/>
                <a:gd name="connsiteX409" fmla="*/ 1562071 w 2438400"/>
                <a:gd name="connsiteY409" fmla="*/ 1465069 h 2438400"/>
                <a:gd name="connsiteX410" fmla="*/ 1562071 w 2438400"/>
                <a:gd name="connsiteY410" fmla="*/ 1366342 h 2438400"/>
                <a:gd name="connsiteX411" fmla="*/ 1463297 w 2438400"/>
                <a:gd name="connsiteY411" fmla="*/ 1366342 h 2438400"/>
                <a:gd name="connsiteX412" fmla="*/ 1463297 w 2438400"/>
                <a:gd name="connsiteY412" fmla="*/ 1465069 h 2438400"/>
                <a:gd name="connsiteX413" fmla="*/ 1368314 w 2438400"/>
                <a:gd name="connsiteY413" fmla="*/ 1465069 h 2438400"/>
                <a:gd name="connsiteX414" fmla="*/ 1368314 w 2438400"/>
                <a:gd name="connsiteY414" fmla="*/ 1558728 h 2438400"/>
                <a:gd name="connsiteX415" fmla="*/ 1462030 w 2438400"/>
                <a:gd name="connsiteY415" fmla="*/ 1558728 h 2438400"/>
                <a:gd name="connsiteX416" fmla="*/ 1462030 w 2438400"/>
                <a:gd name="connsiteY416" fmla="*/ 1463802 h 2438400"/>
                <a:gd name="connsiteX417" fmla="*/ 1463297 w 2438400"/>
                <a:gd name="connsiteY417" fmla="*/ 1465069 h 2438400"/>
                <a:gd name="connsiteX418" fmla="*/ 2052790 w 2438400"/>
                <a:gd name="connsiteY418" fmla="*/ 1175214 h 2438400"/>
                <a:gd name="connsiteX419" fmla="*/ 1950215 w 2438400"/>
                <a:gd name="connsiteY419" fmla="*/ 1175214 h 2438400"/>
                <a:gd name="connsiteX420" fmla="*/ 1950215 w 2438400"/>
                <a:gd name="connsiteY420" fmla="*/ 1270149 h 2438400"/>
                <a:gd name="connsiteX421" fmla="*/ 2052790 w 2438400"/>
                <a:gd name="connsiteY421" fmla="*/ 1270149 h 2438400"/>
                <a:gd name="connsiteX422" fmla="*/ 2052790 w 2438400"/>
                <a:gd name="connsiteY422" fmla="*/ 1175214 h 2438400"/>
                <a:gd name="connsiteX423" fmla="*/ 1853337 w 2438400"/>
                <a:gd name="connsiteY423" fmla="*/ 1761239 h 2438400"/>
                <a:gd name="connsiteX424" fmla="*/ 1758353 w 2438400"/>
                <a:gd name="connsiteY424" fmla="*/ 1761239 h 2438400"/>
                <a:gd name="connsiteX425" fmla="*/ 1758353 w 2438400"/>
                <a:gd name="connsiteY425" fmla="*/ 1852374 h 2438400"/>
                <a:gd name="connsiteX426" fmla="*/ 1850174 w 2438400"/>
                <a:gd name="connsiteY426" fmla="*/ 1852374 h 2438400"/>
                <a:gd name="connsiteX427" fmla="*/ 1853337 w 2438400"/>
                <a:gd name="connsiteY427" fmla="*/ 1761239 h 2438400"/>
                <a:gd name="connsiteX428" fmla="*/ 196921 w 2438400"/>
                <a:gd name="connsiteY428" fmla="*/ 198717 h 2438400"/>
                <a:gd name="connsiteX429" fmla="*/ 196921 w 2438400"/>
                <a:gd name="connsiteY429" fmla="*/ 487300 h 2438400"/>
                <a:gd name="connsiteX430" fmla="*/ 483121 w 2438400"/>
                <a:gd name="connsiteY430" fmla="*/ 487300 h 2438400"/>
                <a:gd name="connsiteX431" fmla="*/ 483121 w 2438400"/>
                <a:gd name="connsiteY431" fmla="*/ 198717 h 2438400"/>
                <a:gd name="connsiteX432" fmla="*/ 196921 w 2438400"/>
                <a:gd name="connsiteY432" fmla="*/ 198717 h 2438400"/>
                <a:gd name="connsiteX433" fmla="*/ 2240842 w 2438400"/>
                <a:gd name="connsiteY433" fmla="*/ 198717 h 2438400"/>
                <a:gd name="connsiteX434" fmla="*/ 1954644 w 2438400"/>
                <a:gd name="connsiteY434" fmla="*/ 198717 h 2438400"/>
                <a:gd name="connsiteX435" fmla="*/ 1954644 w 2438400"/>
                <a:gd name="connsiteY435" fmla="*/ 487300 h 2438400"/>
                <a:gd name="connsiteX436" fmla="*/ 2242747 w 2438400"/>
                <a:gd name="connsiteY436" fmla="*/ 487300 h 2438400"/>
                <a:gd name="connsiteX437" fmla="*/ 2240842 w 2438400"/>
                <a:gd name="connsiteY437" fmla="*/ 198717 h 2438400"/>
                <a:gd name="connsiteX438" fmla="*/ 481855 w 2438400"/>
                <a:gd name="connsiteY438" fmla="*/ 1955530 h 2438400"/>
                <a:gd name="connsiteX439" fmla="*/ 195655 w 2438400"/>
                <a:gd name="connsiteY439" fmla="*/ 1955530 h 2438400"/>
                <a:gd name="connsiteX440" fmla="*/ 195655 w 2438400"/>
                <a:gd name="connsiteY440" fmla="*/ 2243480 h 2438400"/>
                <a:gd name="connsiteX441" fmla="*/ 481855 w 2438400"/>
                <a:gd name="connsiteY441" fmla="*/ 2243480 h 2438400"/>
                <a:gd name="connsiteX442" fmla="*/ 481855 w 2438400"/>
                <a:gd name="connsiteY442" fmla="*/ 1955530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</a:cxnLst>
              <a:rect l="l" t="t" r="r" b="b"/>
              <a:pathLst>
                <a:path w="2438400" h="2438400">
                  <a:moveTo>
                    <a:pt x="2145230" y="1659350"/>
                  </a:moveTo>
                  <a:lnTo>
                    <a:pt x="2145230" y="1758077"/>
                  </a:lnTo>
                  <a:lnTo>
                    <a:pt x="2052790" y="1758077"/>
                  </a:lnTo>
                  <a:lnTo>
                    <a:pt x="2052790" y="1852374"/>
                  </a:lnTo>
                  <a:lnTo>
                    <a:pt x="2150298" y="1852374"/>
                  </a:lnTo>
                  <a:cubicBezTo>
                    <a:pt x="2150298" y="1885912"/>
                    <a:pt x="2150298" y="1919459"/>
                    <a:pt x="2150298" y="1952997"/>
                  </a:cubicBezTo>
                  <a:lnTo>
                    <a:pt x="2052790" y="1952997"/>
                  </a:lnTo>
                  <a:lnTo>
                    <a:pt x="2052790" y="2047294"/>
                  </a:lnTo>
                  <a:lnTo>
                    <a:pt x="2147135" y="2047294"/>
                  </a:lnTo>
                  <a:lnTo>
                    <a:pt x="2147135" y="1951730"/>
                  </a:lnTo>
                  <a:lnTo>
                    <a:pt x="2242747" y="1951730"/>
                  </a:lnTo>
                  <a:lnTo>
                    <a:pt x="2242747" y="2047294"/>
                  </a:lnTo>
                  <a:lnTo>
                    <a:pt x="2336454" y="2047294"/>
                  </a:lnTo>
                  <a:lnTo>
                    <a:pt x="2336454" y="1952997"/>
                  </a:lnTo>
                  <a:lnTo>
                    <a:pt x="2242747" y="1952997"/>
                  </a:lnTo>
                  <a:lnTo>
                    <a:pt x="2242747" y="1854270"/>
                  </a:lnTo>
                  <a:lnTo>
                    <a:pt x="2147135" y="1854270"/>
                  </a:lnTo>
                  <a:lnTo>
                    <a:pt x="2147135" y="1756810"/>
                  </a:lnTo>
                  <a:lnTo>
                    <a:pt x="2437133" y="1756810"/>
                  </a:lnTo>
                  <a:lnTo>
                    <a:pt x="2437133" y="2438400"/>
                  </a:lnTo>
                  <a:lnTo>
                    <a:pt x="1755191" y="2438400"/>
                  </a:lnTo>
                  <a:lnTo>
                    <a:pt x="1755191" y="2244747"/>
                  </a:lnTo>
                  <a:lnTo>
                    <a:pt x="2045827" y="2244747"/>
                  </a:lnTo>
                  <a:lnTo>
                    <a:pt x="2045827" y="2146021"/>
                  </a:lnTo>
                  <a:lnTo>
                    <a:pt x="1948310" y="2146021"/>
                  </a:lnTo>
                  <a:lnTo>
                    <a:pt x="1948310" y="2052361"/>
                  </a:lnTo>
                  <a:lnTo>
                    <a:pt x="1852070" y="2052361"/>
                  </a:lnTo>
                  <a:lnTo>
                    <a:pt x="1852070" y="2149183"/>
                  </a:lnTo>
                  <a:lnTo>
                    <a:pt x="1756458" y="2149183"/>
                  </a:lnTo>
                  <a:lnTo>
                    <a:pt x="1756458" y="2246643"/>
                  </a:lnTo>
                  <a:lnTo>
                    <a:pt x="1657683" y="2246643"/>
                  </a:lnTo>
                  <a:lnTo>
                    <a:pt x="1657683" y="2052990"/>
                  </a:lnTo>
                  <a:lnTo>
                    <a:pt x="1363885" y="2052990"/>
                  </a:lnTo>
                  <a:lnTo>
                    <a:pt x="1363885" y="1952997"/>
                  </a:lnTo>
                  <a:lnTo>
                    <a:pt x="1462030" y="1952997"/>
                  </a:lnTo>
                  <a:lnTo>
                    <a:pt x="1462030" y="1854270"/>
                  </a:lnTo>
                  <a:lnTo>
                    <a:pt x="1557004" y="1854270"/>
                  </a:lnTo>
                  <a:lnTo>
                    <a:pt x="1557004" y="1760611"/>
                  </a:lnTo>
                  <a:lnTo>
                    <a:pt x="1463297" y="1760611"/>
                  </a:lnTo>
                  <a:lnTo>
                    <a:pt x="1463297" y="1855537"/>
                  </a:lnTo>
                  <a:lnTo>
                    <a:pt x="1365780" y="1855537"/>
                  </a:lnTo>
                  <a:lnTo>
                    <a:pt x="1365780" y="1953635"/>
                  </a:lnTo>
                  <a:lnTo>
                    <a:pt x="1268273" y="1953635"/>
                  </a:lnTo>
                  <a:lnTo>
                    <a:pt x="1268273" y="2047294"/>
                  </a:lnTo>
                  <a:lnTo>
                    <a:pt x="1173290" y="2047294"/>
                  </a:lnTo>
                  <a:lnTo>
                    <a:pt x="1173290" y="1857432"/>
                  </a:lnTo>
                  <a:lnTo>
                    <a:pt x="1265111" y="1857432"/>
                  </a:lnTo>
                  <a:lnTo>
                    <a:pt x="1265111" y="1759344"/>
                  </a:lnTo>
                  <a:lnTo>
                    <a:pt x="1170127" y="1759344"/>
                  </a:lnTo>
                  <a:lnTo>
                    <a:pt x="1170127" y="1659350"/>
                  </a:lnTo>
                  <a:lnTo>
                    <a:pt x="1560805" y="1659350"/>
                  </a:lnTo>
                  <a:lnTo>
                    <a:pt x="1560805" y="1463802"/>
                  </a:lnTo>
                  <a:lnTo>
                    <a:pt x="1757724" y="1463802"/>
                  </a:lnTo>
                  <a:lnTo>
                    <a:pt x="1757724" y="1559357"/>
                  </a:lnTo>
                  <a:lnTo>
                    <a:pt x="1850174" y="1559357"/>
                  </a:lnTo>
                  <a:lnTo>
                    <a:pt x="1850174" y="1465069"/>
                  </a:lnTo>
                  <a:lnTo>
                    <a:pt x="1755191" y="1465069"/>
                  </a:lnTo>
                  <a:lnTo>
                    <a:pt x="1755191" y="1366342"/>
                  </a:lnTo>
                  <a:lnTo>
                    <a:pt x="1853965" y="1366342"/>
                  </a:lnTo>
                  <a:lnTo>
                    <a:pt x="1853965" y="1268244"/>
                  </a:lnTo>
                  <a:lnTo>
                    <a:pt x="1952749" y="1268244"/>
                  </a:lnTo>
                  <a:lnTo>
                    <a:pt x="1952749" y="1363809"/>
                  </a:lnTo>
                  <a:lnTo>
                    <a:pt x="2049628" y="1363809"/>
                  </a:lnTo>
                  <a:lnTo>
                    <a:pt x="2049628" y="1268244"/>
                  </a:lnTo>
                  <a:lnTo>
                    <a:pt x="2148402" y="1268244"/>
                  </a:lnTo>
                  <a:lnTo>
                    <a:pt x="2148402" y="1462535"/>
                  </a:lnTo>
                  <a:lnTo>
                    <a:pt x="2052790" y="1462535"/>
                  </a:lnTo>
                  <a:lnTo>
                    <a:pt x="2052790" y="1660617"/>
                  </a:lnTo>
                  <a:lnTo>
                    <a:pt x="2148402" y="1660617"/>
                  </a:lnTo>
                  <a:lnTo>
                    <a:pt x="2145230" y="1659350"/>
                  </a:lnTo>
                  <a:close/>
                  <a:moveTo>
                    <a:pt x="1661484" y="1659350"/>
                  </a:moveTo>
                  <a:lnTo>
                    <a:pt x="1661484" y="1948567"/>
                  </a:lnTo>
                  <a:lnTo>
                    <a:pt x="1948310" y="1948567"/>
                  </a:lnTo>
                  <a:lnTo>
                    <a:pt x="1948310" y="1659350"/>
                  </a:lnTo>
                  <a:lnTo>
                    <a:pt x="1661484" y="1659350"/>
                  </a:lnTo>
                  <a:close/>
                  <a:moveTo>
                    <a:pt x="2340255" y="2149183"/>
                  </a:moveTo>
                  <a:lnTo>
                    <a:pt x="2242747" y="2149183"/>
                  </a:lnTo>
                  <a:lnTo>
                    <a:pt x="2242747" y="2245376"/>
                  </a:lnTo>
                  <a:lnTo>
                    <a:pt x="2149031" y="2245376"/>
                  </a:lnTo>
                  <a:lnTo>
                    <a:pt x="2149031" y="2338407"/>
                  </a:lnTo>
                  <a:lnTo>
                    <a:pt x="2338988" y="2338407"/>
                  </a:lnTo>
                  <a:lnTo>
                    <a:pt x="2340255" y="2149183"/>
                  </a:lnTo>
                  <a:close/>
                  <a:moveTo>
                    <a:pt x="0" y="677157"/>
                  </a:moveTo>
                  <a:lnTo>
                    <a:pt x="0" y="2531"/>
                  </a:lnTo>
                  <a:lnTo>
                    <a:pt x="676876" y="2531"/>
                  </a:lnTo>
                  <a:lnTo>
                    <a:pt x="676876" y="677157"/>
                  </a:lnTo>
                  <a:lnTo>
                    <a:pt x="0" y="677157"/>
                  </a:lnTo>
                  <a:close/>
                  <a:moveTo>
                    <a:pt x="581898" y="98726"/>
                  </a:moveTo>
                  <a:lnTo>
                    <a:pt x="96878" y="98726"/>
                  </a:lnTo>
                  <a:lnTo>
                    <a:pt x="96878" y="580963"/>
                  </a:lnTo>
                  <a:lnTo>
                    <a:pt x="581898" y="580963"/>
                  </a:lnTo>
                  <a:lnTo>
                    <a:pt x="581898" y="98726"/>
                  </a:lnTo>
                  <a:close/>
                  <a:moveTo>
                    <a:pt x="1759620" y="0"/>
                  </a:moveTo>
                  <a:lnTo>
                    <a:pt x="2436505" y="0"/>
                  </a:lnTo>
                  <a:lnTo>
                    <a:pt x="2436505" y="677157"/>
                  </a:lnTo>
                  <a:lnTo>
                    <a:pt x="1759620" y="677157"/>
                  </a:lnTo>
                  <a:lnTo>
                    <a:pt x="1759620" y="0"/>
                  </a:lnTo>
                  <a:close/>
                  <a:moveTo>
                    <a:pt x="2339626" y="98092"/>
                  </a:moveTo>
                  <a:lnTo>
                    <a:pt x="1857137" y="98092"/>
                  </a:lnTo>
                  <a:lnTo>
                    <a:pt x="1857137" y="580963"/>
                  </a:lnTo>
                  <a:lnTo>
                    <a:pt x="2339626" y="580963"/>
                  </a:lnTo>
                  <a:lnTo>
                    <a:pt x="2339626" y="98092"/>
                  </a:lnTo>
                  <a:close/>
                  <a:moveTo>
                    <a:pt x="677509" y="2438400"/>
                  </a:moveTo>
                  <a:lnTo>
                    <a:pt x="0" y="2438400"/>
                  </a:lnTo>
                  <a:lnTo>
                    <a:pt x="0" y="1761239"/>
                  </a:lnTo>
                  <a:lnTo>
                    <a:pt x="677509" y="1761239"/>
                  </a:lnTo>
                  <a:lnTo>
                    <a:pt x="677509" y="2438400"/>
                  </a:lnTo>
                  <a:close/>
                  <a:moveTo>
                    <a:pt x="581265" y="2341569"/>
                  </a:moveTo>
                  <a:lnTo>
                    <a:pt x="581265" y="1858070"/>
                  </a:lnTo>
                  <a:lnTo>
                    <a:pt x="98144" y="1858070"/>
                  </a:lnTo>
                  <a:lnTo>
                    <a:pt x="98144" y="2341569"/>
                  </a:lnTo>
                  <a:lnTo>
                    <a:pt x="581265" y="2341569"/>
                  </a:lnTo>
                  <a:close/>
                  <a:moveTo>
                    <a:pt x="1170127" y="684119"/>
                  </a:moveTo>
                  <a:lnTo>
                    <a:pt x="1070086" y="684119"/>
                  </a:lnTo>
                  <a:lnTo>
                    <a:pt x="1070086" y="586659"/>
                  </a:lnTo>
                  <a:lnTo>
                    <a:pt x="976370" y="586659"/>
                  </a:lnTo>
                  <a:lnTo>
                    <a:pt x="976370" y="782845"/>
                  </a:lnTo>
                  <a:lnTo>
                    <a:pt x="1072620" y="782845"/>
                  </a:lnTo>
                  <a:lnTo>
                    <a:pt x="1072620" y="1075858"/>
                  </a:lnTo>
                  <a:lnTo>
                    <a:pt x="976370" y="1075858"/>
                  </a:lnTo>
                  <a:lnTo>
                    <a:pt x="976370" y="1172051"/>
                  </a:lnTo>
                  <a:lnTo>
                    <a:pt x="1166327" y="1172051"/>
                  </a:lnTo>
                  <a:lnTo>
                    <a:pt x="1166327" y="1267616"/>
                  </a:lnTo>
                  <a:lnTo>
                    <a:pt x="1263206" y="1267616"/>
                  </a:lnTo>
                  <a:lnTo>
                    <a:pt x="1263206" y="1170784"/>
                  </a:lnTo>
                  <a:lnTo>
                    <a:pt x="1363885" y="1170784"/>
                  </a:lnTo>
                  <a:lnTo>
                    <a:pt x="1363885" y="1072058"/>
                  </a:lnTo>
                  <a:lnTo>
                    <a:pt x="1559538" y="1072058"/>
                  </a:lnTo>
                  <a:lnTo>
                    <a:pt x="1559538" y="975865"/>
                  </a:lnTo>
                  <a:lnTo>
                    <a:pt x="1462030" y="975865"/>
                  </a:lnTo>
                  <a:lnTo>
                    <a:pt x="1462030" y="877774"/>
                  </a:lnTo>
                  <a:lnTo>
                    <a:pt x="1166327" y="877774"/>
                  </a:lnTo>
                  <a:lnTo>
                    <a:pt x="1166327" y="682853"/>
                  </a:lnTo>
                  <a:lnTo>
                    <a:pt x="1170127" y="684119"/>
                  </a:lnTo>
                  <a:close/>
                  <a:moveTo>
                    <a:pt x="976370" y="2148554"/>
                  </a:moveTo>
                  <a:lnTo>
                    <a:pt x="976370" y="1853641"/>
                  </a:lnTo>
                  <a:lnTo>
                    <a:pt x="1076420" y="1853641"/>
                  </a:lnTo>
                  <a:lnTo>
                    <a:pt x="1076420" y="1659350"/>
                  </a:lnTo>
                  <a:lnTo>
                    <a:pt x="1173290" y="1659350"/>
                  </a:lnTo>
                  <a:lnTo>
                    <a:pt x="1173290" y="1466964"/>
                  </a:lnTo>
                  <a:lnTo>
                    <a:pt x="1268273" y="1466964"/>
                  </a:lnTo>
                  <a:lnTo>
                    <a:pt x="1268273" y="1367609"/>
                  </a:lnTo>
                  <a:lnTo>
                    <a:pt x="1078316" y="1367609"/>
                  </a:lnTo>
                  <a:lnTo>
                    <a:pt x="1078316" y="1563157"/>
                  </a:lnTo>
                  <a:lnTo>
                    <a:pt x="971941" y="1563157"/>
                  </a:lnTo>
                  <a:lnTo>
                    <a:pt x="971941" y="1659988"/>
                  </a:lnTo>
                  <a:lnTo>
                    <a:pt x="778186" y="1659988"/>
                  </a:lnTo>
                  <a:lnTo>
                    <a:pt x="778186" y="1760611"/>
                  </a:lnTo>
                  <a:lnTo>
                    <a:pt x="871898" y="1760611"/>
                  </a:lnTo>
                  <a:lnTo>
                    <a:pt x="871898" y="1856804"/>
                  </a:lnTo>
                  <a:lnTo>
                    <a:pt x="782618" y="1856804"/>
                  </a:lnTo>
                  <a:lnTo>
                    <a:pt x="782618" y="2243480"/>
                  </a:lnTo>
                  <a:lnTo>
                    <a:pt x="877596" y="2243480"/>
                  </a:lnTo>
                  <a:lnTo>
                    <a:pt x="877596" y="2147916"/>
                  </a:lnTo>
                  <a:lnTo>
                    <a:pt x="976370" y="2147916"/>
                  </a:lnTo>
                  <a:lnTo>
                    <a:pt x="976370" y="2148554"/>
                  </a:lnTo>
                  <a:close/>
                  <a:moveTo>
                    <a:pt x="877596" y="196185"/>
                  </a:moveTo>
                  <a:lnTo>
                    <a:pt x="976370" y="196185"/>
                  </a:lnTo>
                  <a:lnTo>
                    <a:pt x="976370" y="100624"/>
                  </a:lnTo>
                  <a:lnTo>
                    <a:pt x="1172661" y="100624"/>
                  </a:lnTo>
                  <a:lnTo>
                    <a:pt x="1172661" y="196819"/>
                  </a:lnTo>
                  <a:lnTo>
                    <a:pt x="1268902" y="196819"/>
                  </a:lnTo>
                  <a:lnTo>
                    <a:pt x="1268902" y="291747"/>
                  </a:lnTo>
                  <a:lnTo>
                    <a:pt x="1365780" y="291747"/>
                  </a:lnTo>
                  <a:lnTo>
                    <a:pt x="1365780" y="196819"/>
                  </a:lnTo>
                  <a:lnTo>
                    <a:pt x="1563338" y="196819"/>
                  </a:lnTo>
                  <a:lnTo>
                    <a:pt x="1563338" y="287950"/>
                  </a:lnTo>
                  <a:lnTo>
                    <a:pt x="1653883" y="287950"/>
                  </a:lnTo>
                  <a:lnTo>
                    <a:pt x="1653883" y="96194"/>
                  </a:lnTo>
                  <a:lnTo>
                    <a:pt x="1559538" y="96194"/>
                  </a:lnTo>
                  <a:lnTo>
                    <a:pt x="1559538" y="3797"/>
                  </a:lnTo>
                  <a:lnTo>
                    <a:pt x="1461392" y="3797"/>
                  </a:lnTo>
                  <a:lnTo>
                    <a:pt x="1461392" y="94929"/>
                  </a:lnTo>
                  <a:lnTo>
                    <a:pt x="1363247" y="94929"/>
                  </a:lnTo>
                  <a:lnTo>
                    <a:pt x="1363247" y="3797"/>
                  </a:lnTo>
                  <a:lnTo>
                    <a:pt x="879496" y="3797"/>
                  </a:lnTo>
                  <a:lnTo>
                    <a:pt x="879496" y="197451"/>
                  </a:lnTo>
                  <a:lnTo>
                    <a:pt x="877596" y="196185"/>
                  </a:lnTo>
                  <a:close/>
                  <a:moveTo>
                    <a:pt x="388776" y="882203"/>
                  </a:moveTo>
                  <a:lnTo>
                    <a:pt x="482488" y="882203"/>
                  </a:lnTo>
                  <a:lnTo>
                    <a:pt x="482488" y="975865"/>
                  </a:lnTo>
                  <a:lnTo>
                    <a:pt x="387510" y="975865"/>
                  </a:lnTo>
                  <a:lnTo>
                    <a:pt x="387510" y="1170784"/>
                  </a:lnTo>
                  <a:lnTo>
                    <a:pt x="486287" y="1170784"/>
                  </a:lnTo>
                  <a:lnTo>
                    <a:pt x="486287" y="1073325"/>
                  </a:lnTo>
                  <a:lnTo>
                    <a:pt x="683208" y="1073325"/>
                  </a:lnTo>
                  <a:lnTo>
                    <a:pt x="683208" y="973969"/>
                  </a:lnTo>
                  <a:lnTo>
                    <a:pt x="585697" y="973969"/>
                  </a:lnTo>
                  <a:lnTo>
                    <a:pt x="585697" y="877774"/>
                  </a:lnTo>
                  <a:lnTo>
                    <a:pt x="676876" y="877774"/>
                  </a:lnTo>
                  <a:lnTo>
                    <a:pt x="676876" y="784110"/>
                  </a:lnTo>
                  <a:lnTo>
                    <a:pt x="196287" y="784110"/>
                  </a:lnTo>
                  <a:lnTo>
                    <a:pt x="196287" y="880938"/>
                  </a:lnTo>
                  <a:lnTo>
                    <a:pt x="288733" y="880938"/>
                  </a:lnTo>
                  <a:lnTo>
                    <a:pt x="293165" y="978399"/>
                  </a:lnTo>
                  <a:lnTo>
                    <a:pt x="390676" y="978399"/>
                  </a:lnTo>
                  <a:lnTo>
                    <a:pt x="388776" y="882203"/>
                  </a:lnTo>
                  <a:close/>
                  <a:moveTo>
                    <a:pt x="2242747" y="877774"/>
                  </a:moveTo>
                  <a:lnTo>
                    <a:pt x="2242747" y="1072696"/>
                  </a:lnTo>
                  <a:lnTo>
                    <a:pt x="2337721" y="1072696"/>
                  </a:lnTo>
                  <a:lnTo>
                    <a:pt x="2337721" y="1169518"/>
                  </a:lnTo>
                  <a:lnTo>
                    <a:pt x="2147764" y="1169518"/>
                  </a:lnTo>
                  <a:lnTo>
                    <a:pt x="2147764" y="1270149"/>
                  </a:lnTo>
                  <a:lnTo>
                    <a:pt x="2248443" y="1270149"/>
                  </a:lnTo>
                  <a:lnTo>
                    <a:pt x="2248443" y="1468231"/>
                  </a:lnTo>
                  <a:lnTo>
                    <a:pt x="2344684" y="1468231"/>
                  </a:lnTo>
                  <a:lnTo>
                    <a:pt x="2344684" y="1563157"/>
                  </a:lnTo>
                  <a:lnTo>
                    <a:pt x="2438400" y="1563157"/>
                  </a:lnTo>
                  <a:lnTo>
                    <a:pt x="2438400" y="1365075"/>
                  </a:lnTo>
                  <a:lnTo>
                    <a:pt x="2344055" y="1365075"/>
                  </a:lnTo>
                  <a:lnTo>
                    <a:pt x="2344055" y="1268244"/>
                  </a:lnTo>
                  <a:lnTo>
                    <a:pt x="2435866" y="1268244"/>
                  </a:lnTo>
                  <a:lnTo>
                    <a:pt x="2435866" y="975236"/>
                  </a:lnTo>
                  <a:lnTo>
                    <a:pt x="2340893" y="975236"/>
                  </a:lnTo>
                  <a:lnTo>
                    <a:pt x="2340893" y="879672"/>
                  </a:lnTo>
                  <a:lnTo>
                    <a:pt x="2242747" y="879672"/>
                  </a:lnTo>
                  <a:lnTo>
                    <a:pt x="2242747" y="877774"/>
                  </a:lnTo>
                  <a:close/>
                  <a:moveTo>
                    <a:pt x="191222" y="1075220"/>
                  </a:moveTo>
                  <a:lnTo>
                    <a:pt x="94345" y="1075220"/>
                  </a:lnTo>
                  <a:lnTo>
                    <a:pt x="94345" y="1175852"/>
                  </a:lnTo>
                  <a:lnTo>
                    <a:pt x="0" y="1175852"/>
                  </a:lnTo>
                  <a:lnTo>
                    <a:pt x="0" y="1272045"/>
                  </a:lnTo>
                  <a:lnTo>
                    <a:pt x="97510" y="1272045"/>
                  </a:lnTo>
                  <a:lnTo>
                    <a:pt x="97510" y="1658722"/>
                  </a:lnTo>
                  <a:lnTo>
                    <a:pt x="287466" y="1658722"/>
                  </a:lnTo>
                  <a:lnTo>
                    <a:pt x="287466" y="1563157"/>
                  </a:lnTo>
                  <a:lnTo>
                    <a:pt x="195022" y="1563157"/>
                  </a:lnTo>
                  <a:lnTo>
                    <a:pt x="195022" y="1463164"/>
                  </a:lnTo>
                  <a:lnTo>
                    <a:pt x="286201" y="1463164"/>
                  </a:lnTo>
                  <a:lnTo>
                    <a:pt x="286201" y="1365075"/>
                  </a:lnTo>
                  <a:lnTo>
                    <a:pt x="195655" y="1365075"/>
                  </a:lnTo>
                  <a:lnTo>
                    <a:pt x="195655" y="1266978"/>
                  </a:lnTo>
                  <a:lnTo>
                    <a:pt x="287466" y="1266978"/>
                  </a:lnTo>
                  <a:lnTo>
                    <a:pt x="287466" y="1170784"/>
                  </a:lnTo>
                  <a:lnTo>
                    <a:pt x="191855" y="1170784"/>
                  </a:lnTo>
                  <a:lnTo>
                    <a:pt x="191855" y="1073325"/>
                  </a:lnTo>
                  <a:lnTo>
                    <a:pt x="191222" y="1075220"/>
                  </a:lnTo>
                  <a:close/>
                  <a:moveTo>
                    <a:pt x="776287" y="1660617"/>
                  </a:moveTo>
                  <a:lnTo>
                    <a:pt x="776287" y="1463802"/>
                  </a:lnTo>
                  <a:lnTo>
                    <a:pt x="680676" y="1463802"/>
                  </a:lnTo>
                  <a:lnTo>
                    <a:pt x="680676" y="1558728"/>
                  </a:lnTo>
                  <a:lnTo>
                    <a:pt x="490719" y="1558728"/>
                  </a:lnTo>
                  <a:lnTo>
                    <a:pt x="490719" y="1465069"/>
                  </a:lnTo>
                  <a:lnTo>
                    <a:pt x="683841" y="1465069"/>
                  </a:lnTo>
                  <a:lnTo>
                    <a:pt x="683841" y="1365075"/>
                  </a:lnTo>
                  <a:lnTo>
                    <a:pt x="485021" y="1365075"/>
                  </a:lnTo>
                  <a:lnTo>
                    <a:pt x="485021" y="1268882"/>
                  </a:lnTo>
                  <a:lnTo>
                    <a:pt x="391942" y="1268882"/>
                  </a:lnTo>
                  <a:lnTo>
                    <a:pt x="391942" y="1658083"/>
                  </a:lnTo>
                  <a:lnTo>
                    <a:pt x="780085" y="1658083"/>
                  </a:lnTo>
                  <a:lnTo>
                    <a:pt x="776287" y="1660617"/>
                  </a:lnTo>
                  <a:close/>
                  <a:moveTo>
                    <a:pt x="1460125" y="877774"/>
                  </a:moveTo>
                  <a:lnTo>
                    <a:pt x="1558900" y="877774"/>
                  </a:lnTo>
                  <a:lnTo>
                    <a:pt x="1558900" y="977132"/>
                  </a:lnTo>
                  <a:lnTo>
                    <a:pt x="1654512" y="977132"/>
                  </a:lnTo>
                  <a:lnTo>
                    <a:pt x="1654512" y="491098"/>
                  </a:lnTo>
                  <a:lnTo>
                    <a:pt x="1464564" y="491098"/>
                  </a:lnTo>
                  <a:lnTo>
                    <a:pt x="1464564" y="586659"/>
                  </a:lnTo>
                  <a:lnTo>
                    <a:pt x="1559538" y="586659"/>
                  </a:lnTo>
                  <a:lnTo>
                    <a:pt x="1559538" y="680322"/>
                  </a:lnTo>
                  <a:lnTo>
                    <a:pt x="1463297" y="680322"/>
                  </a:lnTo>
                  <a:lnTo>
                    <a:pt x="1463297" y="584761"/>
                  </a:lnTo>
                  <a:lnTo>
                    <a:pt x="1368314" y="584761"/>
                  </a:lnTo>
                  <a:lnTo>
                    <a:pt x="1368314" y="782845"/>
                  </a:lnTo>
                  <a:lnTo>
                    <a:pt x="1463297" y="782845"/>
                  </a:lnTo>
                  <a:lnTo>
                    <a:pt x="1463297" y="879672"/>
                  </a:lnTo>
                  <a:lnTo>
                    <a:pt x="1460125" y="877774"/>
                  </a:lnTo>
                  <a:close/>
                  <a:moveTo>
                    <a:pt x="1850803" y="1073325"/>
                  </a:moveTo>
                  <a:lnTo>
                    <a:pt x="2140801" y="1073325"/>
                  </a:lnTo>
                  <a:lnTo>
                    <a:pt x="2140801" y="977760"/>
                  </a:lnTo>
                  <a:lnTo>
                    <a:pt x="1950844" y="977760"/>
                  </a:lnTo>
                  <a:lnTo>
                    <a:pt x="1950844" y="877774"/>
                  </a:lnTo>
                  <a:lnTo>
                    <a:pt x="2242747" y="877774"/>
                  </a:lnTo>
                  <a:lnTo>
                    <a:pt x="2242747" y="784743"/>
                  </a:lnTo>
                  <a:lnTo>
                    <a:pt x="1758353" y="784743"/>
                  </a:lnTo>
                  <a:lnTo>
                    <a:pt x="1758353" y="879672"/>
                  </a:lnTo>
                  <a:lnTo>
                    <a:pt x="1853965" y="879672"/>
                  </a:lnTo>
                  <a:lnTo>
                    <a:pt x="1853965" y="1074592"/>
                  </a:lnTo>
                  <a:lnTo>
                    <a:pt x="1850803" y="1073325"/>
                  </a:lnTo>
                  <a:close/>
                  <a:moveTo>
                    <a:pt x="1365780" y="1170784"/>
                  </a:moveTo>
                  <a:lnTo>
                    <a:pt x="1365780" y="1267616"/>
                  </a:lnTo>
                  <a:lnTo>
                    <a:pt x="1559538" y="1267616"/>
                  </a:lnTo>
                  <a:lnTo>
                    <a:pt x="1559538" y="1367609"/>
                  </a:lnTo>
                  <a:lnTo>
                    <a:pt x="1756458" y="1367609"/>
                  </a:lnTo>
                  <a:lnTo>
                    <a:pt x="1756458" y="1268244"/>
                  </a:lnTo>
                  <a:lnTo>
                    <a:pt x="1855232" y="1268244"/>
                  </a:lnTo>
                  <a:lnTo>
                    <a:pt x="1855232" y="1073325"/>
                  </a:lnTo>
                  <a:lnTo>
                    <a:pt x="1753924" y="1073325"/>
                  </a:lnTo>
                  <a:lnTo>
                    <a:pt x="1753924" y="1170784"/>
                  </a:lnTo>
                  <a:lnTo>
                    <a:pt x="1363885" y="1170784"/>
                  </a:lnTo>
                  <a:lnTo>
                    <a:pt x="1365780" y="1170784"/>
                  </a:lnTo>
                  <a:close/>
                  <a:moveTo>
                    <a:pt x="875696" y="781579"/>
                  </a:moveTo>
                  <a:lnTo>
                    <a:pt x="875696" y="585393"/>
                  </a:lnTo>
                  <a:lnTo>
                    <a:pt x="976370" y="585393"/>
                  </a:lnTo>
                  <a:lnTo>
                    <a:pt x="976370" y="487300"/>
                  </a:lnTo>
                  <a:lnTo>
                    <a:pt x="877596" y="487300"/>
                  </a:lnTo>
                  <a:lnTo>
                    <a:pt x="877596" y="196185"/>
                  </a:lnTo>
                  <a:lnTo>
                    <a:pt x="781985" y="196185"/>
                  </a:lnTo>
                  <a:lnTo>
                    <a:pt x="781985" y="779048"/>
                  </a:lnTo>
                  <a:lnTo>
                    <a:pt x="876963" y="779048"/>
                  </a:lnTo>
                  <a:lnTo>
                    <a:pt x="875696" y="781579"/>
                  </a:lnTo>
                  <a:close/>
                  <a:moveTo>
                    <a:pt x="976370" y="2147288"/>
                  </a:moveTo>
                  <a:lnTo>
                    <a:pt x="976370" y="2247910"/>
                  </a:lnTo>
                  <a:lnTo>
                    <a:pt x="1075782" y="2247910"/>
                  </a:lnTo>
                  <a:lnTo>
                    <a:pt x="1075782" y="2437772"/>
                  </a:lnTo>
                  <a:lnTo>
                    <a:pt x="1173290" y="2437772"/>
                  </a:lnTo>
                  <a:lnTo>
                    <a:pt x="1173290" y="2244109"/>
                  </a:lnTo>
                  <a:lnTo>
                    <a:pt x="1265739" y="2244109"/>
                  </a:lnTo>
                  <a:lnTo>
                    <a:pt x="1265739" y="2149183"/>
                  </a:lnTo>
                  <a:lnTo>
                    <a:pt x="976370" y="2149183"/>
                  </a:lnTo>
                  <a:lnTo>
                    <a:pt x="976370" y="2147288"/>
                  </a:lnTo>
                  <a:close/>
                  <a:moveTo>
                    <a:pt x="1166327" y="682853"/>
                  </a:moveTo>
                  <a:lnTo>
                    <a:pt x="1261310" y="682853"/>
                  </a:lnTo>
                  <a:lnTo>
                    <a:pt x="1261310" y="394270"/>
                  </a:lnTo>
                  <a:lnTo>
                    <a:pt x="1170127" y="394270"/>
                  </a:lnTo>
                  <a:lnTo>
                    <a:pt x="1170127" y="684119"/>
                  </a:lnTo>
                  <a:lnTo>
                    <a:pt x="1166327" y="682853"/>
                  </a:lnTo>
                  <a:close/>
                  <a:moveTo>
                    <a:pt x="780085" y="2346636"/>
                  </a:moveTo>
                  <a:lnTo>
                    <a:pt x="780085" y="2438400"/>
                  </a:lnTo>
                  <a:lnTo>
                    <a:pt x="970045" y="2438400"/>
                  </a:lnTo>
                  <a:lnTo>
                    <a:pt x="970045" y="2346636"/>
                  </a:lnTo>
                  <a:lnTo>
                    <a:pt x="780085" y="2346636"/>
                  </a:lnTo>
                  <a:close/>
                  <a:moveTo>
                    <a:pt x="482488" y="1270778"/>
                  </a:moveTo>
                  <a:lnTo>
                    <a:pt x="677509" y="1270778"/>
                  </a:lnTo>
                  <a:lnTo>
                    <a:pt x="677509" y="1170784"/>
                  </a:lnTo>
                  <a:lnTo>
                    <a:pt x="485021" y="1170784"/>
                  </a:lnTo>
                  <a:lnTo>
                    <a:pt x="485021" y="1270149"/>
                  </a:lnTo>
                  <a:lnTo>
                    <a:pt x="482488" y="1270778"/>
                  </a:lnTo>
                  <a:close/>
                  <a:moveTo>
                    <a:pt x="976370" y="781579"/>
                  </a:moveTo>
                  <a:lnTo>
                    <a:pt x="875696" y="781579"/>
                  </a:lnTo>
                  <a:lnTo>
                    <a:pt x="875696" y="971436"/>
                  </a:lnTo>
                  <a:lnTo>
                    <a:pt x="976370" y="971436"/>
                  </a:lnTo>
                  <a:lnTo>
                    <a:pt x="976370" y="781579"/>
                  </a:lnTo>
                  <a:close/>
                  <a:moveTo>
                    <a:pt x="976370" y="1367609"/>
                  </a:moveTo>
                  <a:lnTo>
                    <a:pt x="875696" y="1367609"/>
                  </a:lnTo>
                  <a:lnTo>
                    <a:pt x="875696" y="1461897"/>
                  </a:lnTo>
                  <a:lnTo>
                    <a:pt x="976370" y="1461897"/>
                  </a:lnTo>
                  <a:lnTo>
                    <a:pt x="976370" y="1366342"/>
                  </a:lnTo>
                  <a:lnTo>
                    <a:pt x="976370" y="1367609"/>
                  </a:lnTo>
                  <a:close/>
                  <a:moveTo>
                    <a:pt x="1070086" y="387942"/>
                  </a:moveTo>
                  <a:lnTo>
                    <a:pt x="1070086" y="297443"/>
                  </a:lnTo>
                  <a:lnTo>
                    <a:pt x="976370" y="297443"/>
                  </a:lnTo>
                  <a:lnTo>
                    <a:pt x="976370" y="388574"/>
                  </a:lnTo>
                  <a:lnTo>
                    <a:pt x="1070086" y="387942"/>
                  </a:lnTo>
                  <a:close/>
                  <a:moveTo>
                    <a:pt x="875696" y="1367609"/>
                  </a:moveTo>
                  <a:lnTo>
                    <a:pt x="875696" y="1268244"/>
                  </a:lnTo>
                  <a:lnTo>
                    <a:pt x="782618" y="1268244"/>
                  </a:lnTo>
                  <a:lnTo>
                    <a:pt x="782618" y="1364437"/>
                  </a:lnTo>
                  <a:lnTo>
                    <a:pt x="877596" y="1364437"/>
                  </a:lnTo>
                  <a:lnTo>
                    <a:pt x="875696" y="1367609"/>
                  </a:lnTo>
                  <a:close/>
                  <a:moveTo>
                    <a:pt x="1365152" y="291747"/>
                  </a:moveTo>
                  <a:lnTo>
                    <a:pt x="1365152" y="387308"/>
                  </a:lnTo>
                  <a:lnTo>
                    <a:pt x="1458859" y="387308"/>
                  </a:lnTo>
                  <a:lnTo>
                    <a:pt x="1458859" y="293646"/>
                  </a:lnTo>
                  <a:lnTo>
                    <a:pt x="1363885" y="293646"/>
                  </a:lnTo>
                  <a:lnTo>
                    <a:pt x="1365152" y="291747"/>
                  </a:lnTo>
                  <a:close/>
                  <a:moveTo>
                    <a:pt x="1266" y="784110"/>
                  </a:moveTo>
                  <a:lnTo>
                    <a:pt x="1266" y="874609"/>
                  </a:lnTo>
                  <a:lnTo>
                    <a:pt x="93712" y="874609"/>
                  </a:lnTo>
                  <a:lnTo>
                    <a:pt x="93712" y="784110"/>
                  </a:lnTo>
                  <a:lnTo>
                    <a:pt x="1266" y="784110"/>
                  </a:lnTo>
                  <a:close/>
                  <a:moveTo>
                    <a:pt x="2145230" y="1659350"/>
                  </a:moveTo>
                  <a:lnTo>
                    <a:pt x="2242747" y="1659350"/>
                  </a:lnTo>
                  <a:lnTo>
                    <a:pt x="2242747" y="1563157"/>
                  </a:lnTo>
                  <a:lnTo>
                    <a:pt x="2147135" y="1563157"/>
                  </a:lnTo>
                  <a:lnTo>
                    <a:pt x="2147135" y="1658083"/>
                  </a:lnTo>
                  <a:lnTo>
                    <a:pt x="2145230" y="1659350"/>
                  </a:lnTo>
                  <a:close/>
                  <a:moveTo>
                    <a:pt x="94345" y="1074592"/>
                  </a:moveTo>
                  <a:lnTo>
                    <a:pt x="94345" y="979665"/>
                  </a:lnTo>
                  <a:lnTo>
                    <a:pt x="1266" y="979665"/>
                  </a:lnTo>
                  <a:lnTo>
                    <a:pt x="1266" y="1073325"/>
                  </a:lnTo>
                  <a:lnTo>
                    <a:pt x="96244" y="1073325"/>
                  </a:lnTo>
                  <a:lnTo>
                    <a:pt x="94345" y="1074592"/>
                  </a:lnTo>
                  <a:close/>
                  <a:moveTo>
                    <a:pt x="681941" y="1074592"/>
                  </a:moveTo>
                  <a:lnTo>
                    <a:pt x="681941" y="1173318"/>
                  </a:lnTo>
                  <a:lnTo>
                    <a:pt x="776919" y="1173318"/>
                  </a:lnTo>
                  <a:lnTo>
                    <a:pt x="776919" y="1074592"/>
                  </a:lnTo>
                  <a:lnTo>
                    <a:pt x="681941" y="1074592"/>
                  </a:lnTo>
                  <a:close/>
                  <a:moveTo>
                    <a:pt x="875696" y="1269511"/>
                  </a:moveTo>
                  <a:lnTo>
                    <a:pt x="976370" y="1269511"/>
                  </a:lnTo>
                  <a:lnTo>
                    <a:pt x="976370" y="1170784"/>
                  </a:lnTo>
                  <a:lnTo>
                    <a:pt x="876963" y="1170784"/>
                  </a:lnTo>
                  <a:lnTo>
                    <a:pt x="876963" y="1268882"/>
                  </a:lnTo>
                  <a:lnTo>
                    <a:pt x="875696" y="1269511"/>
                  </a:lnTo>
                  <a:close/>
                  <a:moveTo>
                    <a:pt x="191855" y="1074592"/>
                  </a:moveTo>
                  <a:lnTo>
                    <a:pt x="291898" y="1074592"/>
                  </a:lnTo>
                  <a:cubicBezTo>
                    <a:pt x="291898" y="1039149"/>
                    <a:pt x="291898" y="1011307"/>
                    <a:pt x="291898" y="978399"/>
                  </a:cubicBezTo>
                  <a:lnTo>
                    <a:pt x="193121" y="978399"/>
                  </a:lnTo>
                  <a:lnTo>
                    <a:pt x="193121" y="1075220"/>
                  </a:lnTo>
                  <a:lnTo>
                    <a:pt x="191855" y="1074592"/>
                  </a:lnTo>
                  <a:close/>
                  <a:moveTo>
                    <a:pt x="1071353" y="1367609"/>
                  </a:moveTo>
                  <a:lnTo>
                    <a:pt x="1071353" y="1270149"/>
                  </a:lnTo>
                  <a:lnTo>
                    <a:pt x="976370" y="1270149"/>
                  </a:lnTo>
                  <a:lnTo>
                    <a:pt x="976370" y="1369505"/>
                  </a:lnTo>
                  <a:lnTo>
                    <a:pt x="1075782" y="1369505"/>
                  </a:lnTo>
                  <a:lnTo>
                    <a:pt x="1071353" y="1367609"/>
                  </a:lnTo>
                  <a:close/>
                  <a:moveTo>
                    <a:pt x="1459497" y="2340312"/>
                  </a:moveTo>
                  <a:lnTo>
                    <a:pt x="1459497" y="2249177"/>
                  </a:lnTo>
                  <a:lnTo>
                    <a:pt x="1367047" y="2249177"/>
                  </a:lnTo>
                  <a:lnTo>
                    <a:pt x="1367047" y="2340312"/>
                  </a:lnTo>
                  <a:lnTo>
                    <a:pt x="1459497" y="2340312"/>
                  </a:lnTo>
                  <a:close/>
                  <a:moveTo>
                    <a:pt x="1658950" y="2246014"/>
                  </a:moveTo>
                  <a:lnTo>
                    <a:pt x="1563967" y="2246014"/>
                  </a:lnTo>
                  <a:lnTo>
                    <a:pt x="1563967" y="2339673"/>
                  </a:lnTo>
                  <a:lnTo>
                    <a:pt x="1657683" y="2339673"/>
                  </a:lnTo>
                  <a:lnTo>
                    <a:pt x="1657683" y="2244747"/>
                  </a:lnTo>
                  <a:lnTo>
                    <a:pt x="1658950" y="2246014"/>
                  </a:lnTo>
                  <a:close/>
                  <a:moveTo>
                    <a:pt x="1463297" y="1366342"/>
                  </a:moveTo>
                  <a:lnTo>
                    <a:pt x="1463297" y="1465069"/>
                  </a:lnTo>
                  <a:lnTo>
                    <a:pt x="1562071" y="1465069"/>
                  </a:lnTo>
                  <a:lnTo>
                    <a:pt x="1562071" y="1366342"/>
                  </a:lnTo>
                  <a:lnTo>
                    <a:pt x="1463297" y="1366342"/>
                  </a:lnTo>
                  <a:close/>
                  <a:moveTo>
                    <a:pt x="1463297" y="1465069"/>
                  </a:moveTo>
                  <a:lnTo>
                    <a:pt x="1368314" y="1465069"/>
                  </a:lnTo>
                  <a:lnTo>
                    <a:pt x="1368314" y="1558728"/>
                  </a:lnTo>
                  <a:lnTo>
                    <a:pt x="1462030" y="1558728"/>
                  </a:lnTo>
                  <a:lnTo>
                    <a:pt x="1462030" y="1463802"/>
                  </a:lnTo>
                  <a:lnTo>
                    <a:pt x="1463297" y="1465069"/>
                  </a:lnTo>
                  <a:close/>
                  <a:moveTo>
                    <a:pt x="2052790" y="1175214"/>
                  </a:moveTo>
                  <a:lnTo>
                    <a:pt x="1950215" y="1175214"/>
                  </a:lnTo>
                  <a:lnTo>
                    <a:pt x="1950215" y="1270149"/>
                  </a:lnTo>
                  <a:lnTo>
                    <a:pt x="2052790" y="1270149"/>
                  </a:lnTo>
                  <a:lnTo>
                    <a:pt x="2052790" y="1175214"/>
                  </a:lnTo>
                  <a:close/>
                  <a:moveTo>
                    <a:pt x="1853337" y="1761239"/>
                  </a:moveTo>
                  <a:lnTo>
                    <a:pt x="1758353" y="1761239"/>
                  </a:lnTo>
                  <a:lnTo>
                    <a:pt x="1758353" y="1852374"/>
                  </a:lnTo>
                  <a:lnTo>
                    <a:pt x="1850174" y="1852374"/>
                  </a:lnTo>
                  <a:lnTo>
                    <a:pt x="1853337" y="1761239"/>
                  </a:lnTo>
                  <a:close/>
                  <a:moveTo>
                    <a:pt x="196921" y="198717"/>
                  </a:moveTo>
                  <a:lnTo>
                    <a:pt x="196921" y="487300"/>
                  </a:lnTo>
                  <a:lnTo>
                    <a:pt x="483121" y="487300"/>
                  </a:lnTo>
                  <a:lnTo>
                    <a:pt x="483121" y="198717"/>
                  </a:lnTo>
                  <a:lnTo>
                    <a:pt x="196921" y="198717"/>
                  </a:lnTo>
                  <a:close/>
                  <a:moveTo>
                    <a:pt x="2240842" y="198717"/>
                  </a:moveTo>
                  <a:lnTo>
                    <a:pt x="1954644" y="198717"/>
                  </a:lnTo>
                  <a:lnTo>
                    <a:pt x="1954644" y="487300"/>
                  </a:lnTo>
                  <a:lnTo>
                    <a:pt x="2242747" y="487300"/>
                  </a:lnTo>
                  <a:lnTo>
                    <a:pt x="2240842" y="198717"/>
                  </a:lnTo>
                  <a:close/>
                  <a:moveTo>
                    <a:pt x="481855" y="1955530"/>
                  </a:moveTo>
                  <a:lnTo>
                    <a:pt x="195655" y="1955530"/>
                  </a:lnTo>
                  <a:lnTo>
                    <a:pt x="195655" y="2243480"/>
                  </a:lnTo>
                  <a:lnTo>
                    <a:pt x="481855" y="2243480"/>
                  </a:lnTo>
                  <a:lnTo>
                    <a:pt x="481855" y="1955530"/>
                  </a:lnTo>
                  <a:close/>
                </a:path>
              </a:pathLst>
            </a:custGeom>
            <a:solidFill>
              <a:srgbClr val="F4F5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00" name="Группа 399">
              <a:extLst>
                <a:ext uri="{FF2B5EF4-FFF2-40B4-BE49-F238E27FC236}">
                  <a16:creationId xmlns:a16="http://schemas.microsoft.com/office/drawing/2014/main" xmlns="" id="{5DF7DB11-6C98-420B-8437-F75879D6CD76}"/>
                </a:ext>
              </a:extLst>
            </p:cNvPr>
            <p:cNvGrpSpPr/>
            <p:nvPr/>
          </p:nvGrpSpPr>
          <p:grpSpPr>
            <a:xfrm>
              <a:off x="7689255" y="6015825"/>
              <a:ext cx="933304" cy="276999"/>
              <a:chOff x="7696243" y="6015825"/>
              <a:chExt cx="933304" cy="276999"/>
            </a:xfrm>
          </p:grpSpPr>
          <p:sp>
            <p:nvSpPr>
              <p:cNvPr id="404" name="Рисунок 397">
                <a:extLst>
                  <a:ext uri="{FF2B5EF4-FFF2-40B4-BE49-F238E27FC236}">
                    <a16:creationId xmlns:a16="http://schemas.microsoft.com/office/drawing/2014/main" xmlns="" id="{CA7E1559-4D51-439A-BE58-FD32624D08CC}"/>
                  </a:ext>
                </a:extLst>
              </p:cNvPr>
              <p:cNvSpPr/>
              <p:nvPr/>
            </p:nvSpPr>
            <p:spPr>
              <a:xfrm>
                <a:off x="7696243" y="6059642"/>
                <a:ext cx="167005" cy="167005"/>
              </a:xfrm>
              <a:custGeom>
                <a:avLst/>
                <a:gdLst>
                  <a:gd name="connsiteX0" fmla="*/ 83502 w 167005"/>
                  <a:gd name="connsiteY0" fmla="*/ 167004 h 167005"/>
                  <a:gd name="connsiteX1" fmla="*/ 37078 w 167005"/>
                  <a:gd name="connsiteY1" fmla="*/ 152909 h 167005"/>
                  <a:gd name="connsiteX2" fmla="*/ 6326 w 167005"/>
                  <a:gd name="connsiteY2" fmla="*/ 115384 h 167005"/>
                  <a:gd name="connsiteX3" fmla="*/ 1628 w 167005"/>
                  <a:gd name="connsiteY3" fmla="*/ 67095 h 167005"/>
                  <a:gd name="connsiteX4" fmla="*/ 24570 w 167005"/>
                  <a:gd name="connsiteY4" fmla="*/ 24345 h 167005"/>
                  <a:gd name="connsiteX5" fmla="*/ 67406 w 167005"/>
                  <a:gd name="connsiteY5" fmla="*/ 1566 h 167005"/>
                  <a:gd name="connsiteX6" fmla="*/ 115677 w 167005"/>
                  <a:gd name="connsiteY6" fmla="*/ 6447 h 167005"/>
                  <a:gd name="connsiteX7" fmla="*/ 153086 w 167005"/>
                  <a:gd name="connsiteY7" fmla="*/ 37341 h 167005"/>
                  <a:gd name="connsiteX8" fmla="*/ 167004 w 167005"/>
                  <a:gd name="connsiteY8" fmla="*/ 83819 h 167005"/>
                  <a:gd name="connsiteX9" fmla="*/ 160642 w 167005"/>
                  <a:gd name="connsiteY9" fmla="*/ 115726 h 167005"/>
                  <a:gd name="connsiteX10" fmla="*/ 142528 w 167005"/>
                  <a:gd name="connsiteY10" fmla="*/ 142752 h 167005"/>
                  <a:gd name="connsiteX11" fmla="*/ 115433 w 167005"/>
                  <a:gd name="connsiteY11" fmla="*/ 160763 h 167005"/>
                  <a:gd name="connsiteX12" fmla="*/ 83502 w 167005"/>
                  <a:gd name="connsiteY12" fmla="*/ 167004 h 167005"/>
                  <a:gd name="connsiteX13" fmla="*/ 83502 w 167005"/>
                  <a:gd name="connsiteY13" fmla="*/ 78125 h 167005"/>
                  <a:gd name="connsiteX14" fmla="*/ 108806 w 167005"/>
                  <a:gd name="connsiteY14" fmla="*/ 78125 h 167005"/>
                  <a:gd name="connsiteX15" fmla="*/ 111336 w 167005"/>
                  <a:gd name="connsiteY15" fmla="*/ 75279 h 167005"/>
                  <a:gd name="connsiteX16" fmla="*/ 108173 w 167005"/>
                  <a:gd name="connsiteY16" fmla="*/ 49975 h 167005"/>
                  <a:gd name="connsiteX17" fmla="*/ 105010 w 167005"/>
                  <a:gd name="connsiteY17" fmla="*/ 47445 h 167005"/>
                  <a:gd name="connsiteX18" fmla="*/ 62310 w 167005"/>
                  <a:gd name="connsiteY18" fmla="*/ 47445 h 167005"/>
                  <a:gd name="connsiteX19" fmla="*/ 59147 w 167005"/>
                  <a:gd name="connsiteY19" fmla="*/ 50291 h 167005"/>
                  <a:gd name="connsiteX20" fmla="*/ 55984 w 167005"/>
                  <a:gd name="connsiteY20" fmla="*/ 75279 h 167005"/>
                  <a:gd name="connsiteX21" fmla="*/ 58831 w 167005"/>
                  <a:gd name="connsiteY21" fmla="*/ 78125 h 167005"/>
                  <a:gd name="connsiteX22" fmla="*/ 83502 w 167005"/>
                  <a:gd name="connsiteY22" fmla="*/ 78125 h 167005"/>
                  <a:gd name="connsiteX23" fmla="*/ 83502 w 167005"/>
                  <a:gd name="connsiteY23" fmla="*/ 89196 h 167005"/>
                  <a:gd name="connsiteX24" fmla="*/ 58514 w 167005"/>
                  <a:gd name="connsiteY24" fmla="*/ 89196 h 167005"/>
                  <a:gd name="connsiteX25" fmla="*/ 55984 w 167005"/>
                  <a:gd name="connsiteY25" fmla="*/ 92042 h 167005"/>
                  <a:gd name="connsiteX26" fmla="*/ 59147 w 167005"/>
                  <a:gd name="connsiteY26" fmla="*/ 117030 h 167005"/>
                  <a:gd name="connsiteX27" fmla="*/ 62626 w 167005"/>
                  <a:gd name="connsiteY27" fmla="*/ 119876 h 167005"/>
                  <a:gd name="connsiteX28" fmla="*/ 104694 w 167005"/>
                  <a:gd name="connsiteY28" fmla="*/ 119876 h 167005"/>
                  <a:gd name="connsiteX29" fmla="*/ 108173 w 167005"/>
                  <a:gd name="connsiteY29" fmla="*/ 117030 h 167005"/>
                  <a:gd name="connsiteX30" fmla="*/ 111336 w 167005"/>
                  <a:gd name="connsiteY30" fmla="*/ 92358 h 167005"/>
                  <a:gd name="connsiteX31" fmla="*/ 108173 w 167005"/>
                  <a:gd name="connsiteY31" fmla="*/ 89196 h 167005"/>
                  <a:gd name="connsiteX32" fmla="*/ 83502 w 167005"/>
                  <a:gd name="connsiteY32" fmla="*/ 89196 h 167005"/>
                  <a:gd name="connsiteX33" fmla="*/ 28150 w 167005"/>
                  <a:gd name="connsiteY33" fmla="*/ 78125 h 167005"/>
                  <a:gd name="connsiteX34" fmla="*/ 41751 w 167005"/>
                  <a:gd name="connsiteY34" fmla="*/ 78125 h 167005"/>
                  <a:gd name="connsiteX35" fmla="*/ 44914 w 167005"/>
                  <a:gd name="connsiteY35" fmla="*/ 75279 h 167005"/>
                  <a:gd name="connsiteX36" fmla="*/ 47760 w 167005"/>
                  <a:gd name="connsiteY36" fmla="*/ 50291 h 167005"/>
                  <a:gd name="connsiteX37" fmla="*/ 45863 w 167005"/>
                  <a:gd name="connsiteY37" fmla="*/ 47445 h 167005"/>
                  <a:gd name="connsiteX38" fmla="*/ 23405 w 167005"/>
                  <a:gd name="connsiteY38" fmla="*/ 47445 h 167005"/>
                  <a:gd name="connsiteX39" fmla="*/ 21339 w 167005"/>
                  <a:gd name="connsiteY39" fmla="*/ 48038 h 167005"/>
                  <a:gd name="connsiteX40" fmla="*/ 19926 w 167005"/>
                  <a:gd name="connsiteY40" fmla="*/ 49659 h 167005"/>
                  <a:gd name="connsiteX41" fmla="*/ 12019 w 167005"/>
                  <a:gd name="connsiteY41" fmla="*/ 75911 h 167005"/>
                  <a:gd name="connsiteX42" fmla="*/ 13917 w 167005"/>
                  <a:gd name="connsiteY42" fmla="*/ 78125 h 167005"/>
                  <a:gd name="connsiteX43" fmla="*/ 28150 w 167005"/>
                  <a:gd name="connsiteY43" fmla="*/ 78125 h 167005"/>
                  <a:gd name="connsiteX44" fmla="*/ 28150 w 167005"/>
                  <a:gd name="connsiteY44" fmla="*/ 89196 h 167005"/>
                  <a:gd name="connsiteX45" fmla="*/ 13600 w 167005"/>
                  <a:gd name="connsiteY45" fmla="*/ 89196 h 167005"/>
                  <a:gd name="connsiteX46" fmla="*/ 11702 w 167005"/>
                  <a:gd name="connsiteY46" fmla="*/ 91410 h 167005"/>
                  <a:gd name="connsiteX47" fmla="*/ 19926 w 167005"/>
                  <a:gd name="connsiteY47" fmla="*/ 117979 h 167005"/>
                  <a:gd name="connsiteX48" fmla="*/ 21033 w 167005"/>
                  <a:gd name="connsiteY48" fmla="*/ 119403 h 167005"/>
                  <a:gd name="connsiteX49" fmla="*/ 22773 w 167005"/>
                  <a:gd name="connsiteY49" fmla="*/ 119876 h 167005"/>
                  <a:gd name="connsiteX50" fmla="*/ 45546 w 167005"/>
                  <a:gd name="connsiteY50" fmla="*/ 119876 h 167005"/>
                  <a:gd name="connsiteX51" fmla="*/ 47760 w 167005"/>
                  <a:gd name="connsiteY51" fmla="*/ 117662 h 167005"/>
                  <a:gd name="connsiteX52" fmla="*/ 44597 w 167005"/>
                  <a:gd name="connsiteY52" fmla="*/ 91726 h 167005"/>
                  <a:gd name="connsiteX53" fmla="*/ 42067 w 167005"/>
                  <a:gd name="connsiteY53" fmla="*/ 89196 h 167005"/>
                  <a:gd name="connsiteX54" fmla="*/ 28150 w 167005"/>
                  <a:gd name="connsiteY54" fmla="*/ 89196 h 167005"/>
                  <a:gd name="connsiteX55" fmla="*/ 138537 w 167005"/>
                  <a:gd name="connsiteY55" fmla="*/ 89196 h 167005"/>
                  <a:gd name="connsiteX56" fmla="*/ 126202 w 167005"/>
                  <a:gd name="connsiteY56" fmla="*/ 89196 h 167005"/>
                  <a:gd name="connsiteX57" fmla="*/ 123672 w 167005"/>
                  <a:gd name="connsiteY57" fmla="*/ 91726 h 167005"/>
                  <a:gd name="connsiteX58" fmla="*/ 120509 w 167005"/>
                  <a:gd name="connsiteY58" fmla="*/ 117662 h 167005"/>
                  <a:gd name="connsiteX59" fmla="*/ 122723 w 167005"/>
                  <a:gd name="connsiteY59" fmla="*/ 119876 h 167005"/>
                  <a:gd name="connsiteX60" fmla="*/ 145496 w 167005"/>
                  <a:gd name="connsiteY60" fmla="*/ 119876 h 167005"/>
                  <a:gd name="connsiteX61" fmla="*/ 147236 w 167005"/>
                  <a:gd name="connsiteY61" fmla="*/ 119403 h 167005"/>
                  <a:gd name="connsiteX62" fmla="*/ 148343 w 167005"/>
                  <a:gd name="connsiteY62" fmla="*/ 117979 h 167005"/>
                  <a:gd name="connsiteX63" fmla="*/ 156567 w 167005"/>
                  <a:gd name="connsiteY63" fmla="*/ 91410 h 167005"/>
                  <a:gd name="connsiteX64" fmla="*/ 154669 w 167005"/>
                  <a:gd name="connsiteY64" fmla="*/ 89196 h 167005"/>
                  <a:gd name="connsiteX65" fmla="*/ 138537 w 167005"/>
                  <a:gd name="connsiteY65" fmla="*/ 89196 h 167005"/>
                  <a:gd name="connsiteX66" fmla="*/ 138537 w 167005"/>
                  <a:gd name="connsiteY66" fmla="*/ 78125 h 167005"/>
                  <a:gd name="connsiteX67" fmla="*/ 153087 w 167005"/>
                  <a:gd name="connsiteY67" fmla="*/ 78125 h 167005"/>
                  <a:gd name="connsiteX68" fmla="*/ 154985 w 167005"/>
                  <a:gd name="connsiteY68" fmla="*/ 75911 h 167005"/>
                  <a:gd name="connsiteX69" fmla="*/ 146761 w 167005"/>
                  <a:gd name="connsiteY69" fmla="*/ 49342 h 167005"/>
                  <a:gd name="connsiteX70" fmla="*/ 145617 w 167005"/>
                  <a:gd name="connsiteY70" fmla="*/ 47975 h 167005"/>
                  <a:gd name="connsiteX71" fmla="*/ 143914 w 167005"/>
                  <a:gd name="connsiteY71" fmla="*/ 47445 h 167005"/>
                  <a:gd name="connsiteX72" fmla="*/ 120509 w 167005"/>
                  <a:gd name="connsiteY72" fmla="*/ 47445 h 167005"/>
                  <a:gd name="connsiteX73" fmla="*/ 120509 w 167005"/>
                  <a:gd name="connsiteY73" fmla="*/ 49342 h 167005"/>
                  <a:gd name="connsiteX74" fmla="*/ 123672 w 167005"/>
                  <a:gd name="connsiteY74" fmla="*/ 75595 h 167005"/>
                  <a:gd name="connsiteX75" fmla="*/ 125886 w 167005"/>
                  <a:gd name="connsiteY75" fmla="*/ 77809 h 167005"/>
                  <a:gd name="connsiteX76" fmla="*/ 138537 w 167005"/>
                  <a:gd name="connsiteY76" fmla="*/ 78125 h 167005"/>
                  <a:gd name="connsiteX77" fmla="*/ 83502 w 167005"/>
                  <a:gd name="connsiteY77" fmla="*/ 37007 h 167005"/>
                  <a:gd name="connsiteX78" fmla="*/ 101847 w 167005"/>
                  <a:gd name="connsiteY78" fmla="*/ 37007 h 167005"/>
                  <a:gd name="connsiteX79" fmla="*/ 103745 w 167005"/>
                  <a:gd name="connsiteY79" fmla="*/ 37007 h 167005"/>
                  <a:gd name="connsiteX80" fmla="*/ 92042 w 167005"/>
                  <a:gd name="connsiteY80" fmla="*/ 17713 h 167005"/>
                  <a:gd name="connsiteX81" fmla="*/ 88222 w 167005"/>
                  <a:gd name="connsiteY81" fmla="*/ 14743 h 167005"/>
                  <a:gd name="connsiteX82" fmla="*/ 83502 w 167005"/>
                  <a:gd name="connsiteY82" fmla="*/ 13686 h 167005"/>
                  <a:gd name="connsiteX83" fmla="*/ 78781 w 167005"/>
                  <a:gd name="connsiteY83" fmla="*/ 14743 h 167005"/>
                  <a:gd name="connsiteX84" fmla="*/ 74962 w 167005"/>
                  <a:gd name="connsiteY84" fmla="*/ 17713 h 167005"/>
                  <a:gd name="connsiteX85" fmla="*/ 63575 w 167005"/>
                  <a:gd name="connsiteY85" fmla="*/ 37007 h 167005"/>
                  <a:gd name="connsiteX86" fmla="*/ 65473 w 167005"/>
                  <a:gd name="connsiteY86" fmla="*/ 37007 h 167005"/>
                  <a:gd name="connsiteX87" fmla="*/ 83502 w 167005"/>
                  <a:gd name="connsiteY87" fmla="*/ 37007 h 167005"/>
                  <a:gd name="connsiteX88" fmla="*/ 104378 w 167005"/>
                  <a:gd name="connsiteY88" fmla="*/ 131895 h 167005"/>
                  <a:gd name="connsiteX89" fmla="*/ 64840 w 167005"/>
                  <a:gd name="connsiteY89" fmla="*/ 131895 h 167005"/>
                  <a:gd name="connsiteX90" fmla="*/ 78757 w 167005"/>
                  <a:gd name="connsiteY90" fmla="*/ 153087 h 167005"/>
                  <a:gd name="connsiteX91" fmla="*/ 85241 w 167005"/>
                  <a:gd name="connsiteY91" fmla="*/ 155437 h 167005"/>
                  <a:gd name="connsiteX92" fmla="*/ 91725 w 167005"/>
                  <a:gd name="connsiteY92" fmla="*/ 153087 h 167005"/>
                  <a:gd name="connsiteX93" fmla="*/ 104378 w 167005"/>
                  <a:gd name="connsiteY93" fmla="*/ 131895 h 167005"/>
                  <a:gd name="connsiteX94" fmla="*/ 60729 w 167005"/>
                  <a:gd name="connsiteY94" fmla="*/ 16131 h 167005"/>
                  <a:gd name="connsiteX95" fmla="*/ 29099 w 167005"/>
                  <a:gd name="connsiteY95" fmla="*/ 37323 h 167005"/>
                  <a:gd name="connsiteX96" fmla="*/ 49658 w 167005"/>
                  <a:gd name="connsiteY96" fmla="*/ 37323 h 167005"/>
                  <a:gd name="connsiteX97" fmla="*/ 51872 w 167005"/>
                  <a:gd name="connsiteY97" fmla="*/ 37323 h 167005"/>
                  <a:gd name="connsiteX98" fmla="*/ 60729 w 167005"/>
                  <a:gd name="connsiteY98" fmla="*/ 15182 h 167005"/>
                  <a:gd name="connsiteX99" fmla="*/ 60729 w 167005"/>
                  <a:gd name="connsiteY99" fmla="*/ 16131 h 167005"/>
                  <a:gd name="connsiteX100" fmla="*/ 138221 w 167005"/>
                  <a:gd name="connsiteY100" fmla="*/ 131895 h 167005"/>
                  <a:gd name="connsiteX101" fmla="*/ 122090 w 167005"/>
                  <a:gd name="connsiteY101" fmla="*/ 131895 h 167005"/>
                  <a:gd name="connsiteX102" fmla="*/ 114183 w 167005"/>
                  <a:gd name="connsiteY102" fmla="*/ 137272 h 167005"/>
                  <a:gd name="connsiteX103" fmla="*/ 106591 w 167005"/>
                  <a:gd name="connsiteY103" fmla="*/ 153087 h 167005"/>
                  <a:gd name="connsiteX104" fmla="*/ 138221 w 167005"/>
                  <a:gd name="connsiteY104" fmla="*/ 131895 h 167005"/>
                  <a:gd name="connsiteX105" fmla="*/ 29415 w 167005"/>
                  <a:gd name="connsiteY105" fmla="*/ 131895 h 167005"/>
                  <a:gd name="connsiteX106" fmla="*/ 61045 w 167005"/>
                  <a:gd name="connsiteY106" fmla="*/ 152455 h 167005"/>
                  <a:gd name="connsiteX107" fmla="*/ 52505 w 167005"/>
                  <a:gd name="connsiteY107" fmla="*/ 133477 h 167005"/>
                  <a:gd name="connsiteX108" fmla="*/ 51556 w 167005"/>
                  <a:gd name="connsiteY108" fmla="*/ 133223 h 167005"/>
                  <a:gd name="connsiteX109" fmla="*/ 50607 w 167005"/>
                  <a:gd name="connsiteY109" fmla="*/ 133477 h 167005"/>
                  <a:gd name="connsiteX110" fmla="*/ 29415 w 167005"/>
                  <a:gd name="connsiteY110" fmla="*/ 131895 h 167005"/>
                  <a:gd name="connsiteX111" fmla="*/ 138221 w 167005"/>
                  <a:gd name="connsiteY111" fmla="*/ 37007 h 167005"/>
                  <a:gd name="connsiteX112" fmla="*/ 106591 w 167005"/>
                  <a:gd name="connsiteY112" fmla="*/ 16131 h 167005"/>
                  <a:gd name="connsiteX113" fmla="*/ 115448 w 167005"/>
                  <a:gd name="connsiteY113" fmla="*/ 35109 h 167005"/>
                  <a:gd name="connsiteX114" fmla="*/ 117346 w 167005"/>
                  <a:gd name="connsiteY114" fmla="*/ 37007 h 167005"/>
                  <a:gd name="connsiteX115" fmla="*/ 138221 w 167005"/>
                  <a:gd name="connsiteY115" fmla="*/ 37007 h 16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67005" h="167005">
                    <a:moveTo>
                      <a:pt x="83502" y="167004"/>
                    </a:moveTo>
                    <a:cubicBezTo>
                      <a:pt x="66973" y="167004"/>
                      <a:pt x="50816" y="162099"/>
                      <a:pt x="37078" y="152909"/>
                    </a:cubicBezTo>
                    <a:cubicBezTo>
                      <a:pt x="23339" y="143720"/>
                      <a:pt x="12637" y="130660"/>
                      <a:pt x="6326" y="115384"/>
                    </a:cubicBezTo>
                    <a:cubicBezTo>
                      <a:pt x="15" y="100107"/>
                      <a:pt x="-1620" y="83302"/>
                      <a:pt x="1628" y="67095"/>
                    </a:cubicBezTo>
                    <a:cubicBezTo>
                      <a:pt x="4875" y="50889"/>
                      <a:pt x="12860" y="36011"/>
                      <a:pt x="24570" y="24345"/>
                    </a:cubicBezTo>
                    <a:cubicBezTo>
                      <a:pt x="36279" y="12680"/>
                      <a:pt x="51188" y="4752"/>
                      <a:pt x="67406" y="1566"/>
                    </a:cubicBezTo>
                    <a:cubicBezTo>
                      <a:pt x="83625" y="-1620"/>
                      <a:pt x="100424" y="79"/>
                      <a:pt x="115677" y="6447"/>
                    </a:cubicBezTo>
                    <a:cubicBezTo>
                      <a:pt x="130929" y="12816"/>
                      <a:pt x="143948" y="23568"/>
                      <a:pt x="153086" y="37341"/>
                    </a:cubicBezTo>
                    <a:cubicBezTo>
                      <a:pt x="162223" y="51115"/>
                      <a:pt x="167067" y="67290"/>
                      <a:pt x="167004" y="83819"/>
                    </a:cubicBezTo>
                    <a:cubicBezTo>
                      <a:pt x="167004" y="94770"/>
                      <a:pt x="164842" y="105612"/>
                      <a:pt x="160642" y="115726"/>
                    </a:cubicBezTo>
                    <a:cubicBezTo>
                      <a:pt x="156442" y="125839"/>
                      <a:pt x="150286" y="135024"/>
                      <a:pt x="142528" y="142752"/>
                    </a:cubicBezTo>
                    <a:cubicBezTo>
                      <a:pt x="134770" y="150481"/>
                      <a:pt x="125562" y="156602"/>
                      <a:pt x="115433" y="160763"/>
                    </a:cubicBezTo>
                    <a:cubicBezTo>
                      <a:pt x="105304" y="164925"/>
                      <a:pt x="94453" y="167046"/>
                      <a:pt x="83502" y="167004"/>
                    </a:cubicBezTo>
                    <a:close/>
                    <a:moveTo>
                      <a:pt x="83502" y="78125"/>
                    </a:moveTo>
                    <a:lnTo>
                      <a:pt x="108806" y="78125"/>
                    </a:lnTo>
                    <a:cubicBezTo>
                      <a:pt x="111020" y="78125"/>
                      <a:pt x="111336" y="78125"/>
                      <a:pt x="111336" y="75279"/>
                    </a:cubicBezTo>
                    <a:cubicBezTo>
                      <a:pt x="110750" y="66792"/>
                      <a:pt x="109694" y="58345"/>
                      <a:pt x="108173" y="49975"/>
                    </a:cubicBezTo>
                    <a:cubicBezTo>
                      <a:pt x="108173" y="48077"/>
                      <a:pt x="108173" y="47445"/>
                      <a:pt x="105010" y="47445"/>
                    </a:cubicBezTo>
                    <a:cubicBezTo>
                      <a:pt x="90882" y="47445"/>
                      <a:pt x="76649" y="47445"/>
                      <a:pt x="62310" y="47445"/>
                    </a:cubicBezTo>
                    <a:cubicBezTo>
                      <a:pt x="60412" y="47445"/>
                      <a:pt x="59779" y="47444"/>
                      <a:pt x="59147" y="50291"/>
                    </a:cubicBezTo>
                    <a:cubicBezTo>
                      <a:pt x="57607" y="58551"/>
                      <a:pt x="56551" y="66895"/>
                      <a:pt x="55984" y="75279"/>
                    </a:cubicBezTo>
                    <a:cubicBezTo>
                      <a:pt x="55984" y="77492"/>
                      <a:pt x="55984" y="78125"/>
                      <a:pt x="58831" y="78125"/>
                    </a:cubicBezTo>
                    <a:lnTo>
                      <a:pt x="83502" y="78125"/>
                    </a:lnTo>
                    <a:close/>
                    <a:moveTo>
                      <a:pt x="83502" y="89196"/>
                    </a:moveTo>
                    <a:lnTo>
                      <a:pt x="58514" y="89196"/>
                    </a:lnTo>
                    <a:cubicBezTo>
                      <a:pt x="56617" y="89196"/>
                      <a:pt x="55668" y="89195"/>
                      <a:pt x="55984" y="92042"/>
                    </a:cubicBezTo>
                    <a:cubicBezTo>
                      <a:pt x="56571" y="100424"/>
                      <a:pt x="57627" y="108766"/>
                      <a:pt x="59147" y="117030"/>
                    </a:cubicBezTo>
                    <a:cubicBezTo>
                      <a:pt x="59147" y="119244"/>
                      <a:pt x="59147" y="119876"/>
                      <a:pt x="62626" y="119876"/>
                    </a:cubicBezTo>
                    <a:lnTo>
                      <a:pt x="104694" y="119876"/>
                    </a:lnTo>
                    <a:cubicBezTo>
                      <a:pt x="107224" y="119876"/>
                      <a:pt x="107540" y="119876"/>
                      <a:pt x="108173" y="117030"/>
                    </a:cubicBezTo>
                    <a:cubicBezTo>
                      <a:pt x="109694" y="108872"/>
                      <a:pt x="110749" y="100636"/>
                      <a:pt x="111336" y="92358"/>
                    </a:cubicBezTo>
                    <a:cubicBezTo>
                      <a:pt x="111336" y="89512"/>
                      <a:pt x="111336" y="89196"/>
                      <a:pt x="108173" y="89196"/>
                    </a:cubicBezTo>
                    <a:lnTo>
                      <a:pt x="83502" y="89196"/>
                    </a:lnTo>
                    <a:close/>
                    <a:moveTo>
                      <a:pt x="28150" y="78125"/>
                    </a:moveTo>
                    <a:lnTo>
                      <a:pt x="41751" y="78125"/>
                    </a:lnTo>
                    <a:cubicBezTo>
                      <a:pt x="43965" y="78125"/>
                      <a:pt x="44914" y="78125"/>
                      <a:pt x="44914" y="75279"/>
                    </a:cubicBezTo>
                    <a:cubicBezTo>
                      <a:pt x="45218" y="66889"/>
                      <a:pt x="46170" y="58535"/>
                      <a:pt x="47760" y="50291"/>
                    </a:cubicBezTo>
                    <a:cubicBezTo>
                      <a:pt x="47760" y="48077"/>
                      <a:pt x="47760" y="47445"/>
                      <a:pt x="45863" y="47445"/>
                    </a:cubicBezTo>
                    <a:cubicBezTo>
                      <a:pt x="38271" y="47445"/>
                      <a:pt x="30680" y="47445"/>
                      <a:pt x="23405" y="47445"/>
                    </a:cubicBezTo>
                    <a:cubicBezTo>
                      <a:pt x="22674" y="47439"/>
                      <a:pt x="21956" y="47645"/>
                      <a:pt x="21339" y="48038"/>
                    </a:cubicBezTo>
                    <a:cubicBezTo>
                      <a:pt x="20722" y="48430"/>
                      <a:pt x="20231" y="48993"/>
                      <a:pt x="19926" y="49659"/>
                    </a:cubicBezTo>
                    <a:cubicBezTo>
                      <a:pt x="15685" y="57843"/>
                      <a:pt x="13004" y="66746"/>
                      <a:pt x="12019" y="75911"/>
                    </a:cubicBezTo>
                    <a:cubicBezTo>
                      <a:pt x="12019" y="77809"/>
                      <a:pt x="12019" y="78125"/>
                      <a:pt x="13917" y="78125"/>
                    </a:cubicBezTo>
                    <a:lnTo>
                      <a:pt x="28150" y="78125"/>
                    </a:lnTo>
                    <a:close/>
                    <a:moveTo>
                      <a:pt x="28150" y="89196"/>
                    </a:moveTo>
                    <a:lnTo>
                      <a:pt x="13600" y="89196"/>
                    </a:lnTo>
                    <a:cubicBezTo>
                      <a:pt x="12019" y="89196"/>
                      <a:pt x="11386" y="89196"/>
                      <a:pt x="11702" y="91410"/>
                    </a:cubicBezTo>
                    <a:cubicBezTo>
                      <a:pt x="12653" y="100724"/>
                      <a:pt x="15449" y="109756"/>
                      <a:pt x="19926" y="117979"/>
                    </a:cubicBezTo>
                    <a:cubicBezTo>
                      <a:pt x="20131" y="118561"/>
                      <a:pt x="20519" y="119060"/>
                      <a:pt x="21033" y="119403"/>
                    </a:cubicBezTo>
                    <a:cubicBezTo>
                      <a:pt x="21546" y="119745"/>
                      <a:pt x="22157" y="119911"/>
                      <a:pt x="22773" y="119876"/>
                    </a:cubicBezTo>
                    <a:lnTo>
                      <a:pt x="45546" y="119876"/>
                    </a:lnTo>
                    <a:cubicBezTo>
                      <a:pt x="47444" y="119876"/>
                      <a:pt x="48077" y="119876"/>
                      <a:pt x="47760" y="117662"/>
                    </a:cubicBezTo>
                    <a:cubicBezTo>
                      <a:pt x="45929" y="109129"/>
                      <a:pt x="44870" y="100449"/>
                      <a:pt x="44597" y="91726"/>
                    </a:cubicBezTo>
                    <a:cubicBezTo>
                      <a:pt x="44597" y="89828"/>
                      <a:pt x="44597" y="89196"/>
                      <a:pt x="42067" y="89196"/>
                    </a:cubicBezTo>
                    <a:lnTo>
                      <a:pt x="28150" y="89196"/>
                    </a:lnTo>
                    <a:close/>
                    <a:moveTo>
                      <a:pt x="138537" y="89196"/>
                    </a:moveTo>
                    <a:lnTo>
                      <a:pt x="126202" y="89196"/>
                    </a:lnTo>
                    <a:cubicBezTo>
                      <a:pt x="124304" y="89196"/>
                      <a:pt x="123672" y="89196"/>
                      <a:pt x="123672" y="91726"/>
                    </a:cubicBezTo>
                    <a:cubicBezTo>
                      <a:pt x="123399" y="100449"/>
                      <a:pt x="122341" y="109129"/>
                      <a:pt x="120509" y="117662"/>
                    </a:cubicBezTo>
                    <a:cubicBezTo>
                      <a:pt x="120509" y="119560"/>
                      <a:pt x="120509" y="119876"/>
                      <a:pt x="122723" y="119876"/>
                    </a:cubicBezTo>
                    <a:lnTo>
                      <a:pt x="145496" y="119876"/>
                    </a:lnTo>
                    <a:cubicBezTo>
                      <a:pt x="146112" y="119911"/>
                      <a:pt x="146723" y="119745"/>
                      <a:pt x="147236" y="119403"/>
                    </a:cubicBezTo>
                    <a:cubicBezTo>
                      <a:pt x="147750" y="119060"/>
                      <a:pt x="148138" y="118561"/>
                      <a:pt x="148343" y="117979"/>
                    </a:cubicBezTo>
                    <a:cubicBezTo>
                      <a:pt x="152821" y="109756"/>
                      <a:pt x="155616" y="100724"/>
                      <a:pt x="156567" y="91410"/>
                    </a:cubicBezTo>
                    <a:cubicBezTo>
                      <a:pt x="156567" y="89512"/>
                      <a:pt x="156567" y="89196"/>
                      <a:pt x="154669" y="89196"/>
                    </a:cubicBezTo>
                    <a:lnTo>
                      <a:pt x="138537" y="89196"/>
                    </a:lnTo>
                    <a:close/>
                    <a:moveTo>
                      <a:pt x="138537" y="78125"/>
                    </a:moveTo>
                    <a:lnTo>
                      <a:pt x="153087" y="78125"/>
                    </a:lnTo>
                    <a:cubicBezTo>
                      <a:pt x="154669" y="78125"/>
                      <a:pt x="155302" y="78125"/>
                      <a:pt x="154985" y="75911"/>
                    </a:cubicBezTo>
                    <a:cubicBezTo>
                      <a:pt x="153947" y="66615"/>
                      <a:pt x="151157" y="57599"/>
                      <a:pt x="146761" y="49342"/>
                    </a:cubicBezTo>
                    <a:cubicBezTo>
                      <a:pt x="146519" y="48786"/>
                      <a:pt x="146122" y="48312"/>
                      <a:pt x="145617" y="47975"/>
                    </a:cubicBezTo>
                    <a:cubicBezTo>
                      <a:pt x="145112" y="47639"/>
                      <a:pt x="144521" y="47455"/>
                      <a:pt x="143914" y="47445"/>
                    </a:cubicBezTo>
                    <a:lnTo>
                      <a:pt x="120509" y="47445"/>
                    </a:lnTo>
                    <a:cubicBezTo>
                      <a:pt x="120509" y="47445"/>
                      <a:pt x="118611" y="47444"/>
                      <a:pt x="120509" y="49342"/>
                    </a:cubicBezTo>
                    <a:cubicBezTo>
                      <a:pt x="122359" y="57978"/>
                      <a:pt x="123418" y="66766"/>
                      <a:pt x="123672" y="75595"/>
                    </a:cubicBezTo>
                    <a:cubicBezTo>
                      <a:pt x="123672" y="77492"/>
                      <a:pt x="123672" y="77809"/>
                      <a:pt x="125886" y="77809"/>
                    </a:cubicBezTo>
                    <a:lnTo>
                      <a:pt x="138537" y="78125"/>
                    </a:lnTo>
                    <a:close/>
                    <a:moveTo>
                      <a:pt x="83502" y="37007"/>
                    </a:moveTo>
                    <a:lnTo>
                      <a:pt x="101847" y="37007"/>
                    </a:lnTo>
                    <a:cubicBezTo>
                      <a:pt x="103429" y="37007"/>
                      <a:pt x="104378" y="37007"/>
                      <a:pt x="103745" y="37007"/>
                    </a:cubicBezTo>
                    <a:cubicBezTo>
                      <a:pt x="101356" y="29772"/>
                      <a:pt x="97354" y="23174"/>
                      <a:pt x="92042" y="17713"/>
                    </a:cubicBezTo>
                    <a:cubicBezTo>
                      <a:pt x="91003" y="16453"/>
                      <a:pt x="89699" y="15439"/>
                      <a:pt x="88222" y="14743"/>
                    </a:cubicBezTo>
                    <a:cubicBezTo>
                      <a:pt x="86746" y="14047"/>
                      <a:pt x="85134" y="13686"/>
                      <a:pt x="83502" y="13686"/>
                    </a:cubicBezTo>
                    <a:cubicBezTo>
                      <a:pt x="81870" y="13686"/>
                      <a:pt x="80257" y="14047"/>
                      <a:pt x="78781" y="14743"/>
                    </a:cubicBezTo>
                    <a:cubicBezTo>
                      <a:pt x="77305" y="15439"/>
                      <a:pt x="76000" y="16453"/>
                      <a:pt x="74962" y="17713"/>
                    </a:cubicBezTo>
                    <a:cubicBezTo>
                      <a:pt x="69919" y="23321"/>
                      <a:pt x="66048" y="29881"/>
                      <a:pt x="63575" y="37007"/>
                    </a:cubicBezTo>
                    <a:cubicBezTo>
                      <a:pt x="63575" y="37007"/>
                      <a:pt x="63575" y="37007"/>
                      <a:pt x="65473" y="37007"/>
                    </a:cubicBezTo>
                    <a:lnTo>
                      <a:pt x="83502" y="37007"/>
                    </a:lnTo>
                    <a:close/>
                    <a:moveTo>
                      <a:pt x="104378" y="131895"/>
                    </a:moveTo>
                    <a:lnTo>
                      <a:pt x="64840" y="131895"/>
                    </a:lnTo>
                    <a:cubicBezTo>
                      <a:pt x="67364" y="140142"/>
                      <a:pt x="72193" y="147495"/>
                      <a:pt x="78757" y="153087"/>
                    </a:cubicBezTo>
                    <a:cubicBezTo>
                      <a:pt x="80577" y="154605"/>
                      <a:pt x="82872" y="155437"/>
                      <a:pt x="85241" y="155437"/>
                    </a:cubicBezTo>
                    <a:cubicBezTo>
                      <a:pt x="87611" y="155437"/>
                      <a:pt x="89906" y="154605"/>
                      <a:pt x="91725" y="153087"/>
                    </a:cubicBezTo>
                    <a:cubicBezTo>
                      <a:pt x="97648" y="147192"/>
                      <a:pt x="101998" y="139906"/>
                      <a:pt x="104378" y="131895"/>
                    </a:cubicBezTo>
                    <a:close/>
                    <a:moveTo>
                      <a:pt x="60729" y="16131"/>
                    </a:moveTo>
                    <a:cubicBezTo>
                      <a:pt x="48593" y="20467"/>
                      <a:pt x="37724" y="27749"/>
                      <a:pt x="29099" y="37323"/>
                    </a:cubicBezTo>
                    <a:lnTo>
                      <a:pt x="49658" y="37323"/>
                    </a:lnTo>
                    <a:cubicBezTo>
                      <a:pt x="49658" y="37323"/>
                      <a:pt x="51240" y="37323"/>
                      <a:pt x="51872" y="37323"/>
                    </a:cubicBezTo>
                    <a:cubicBezTo>
                      <a:pt x="53729" y="29550"/>
                      <a:pt x="56712" y="22091"/>
                      <a:pt x="60729" y="15182"/>
                    </a:cubicBezTo>
                    <a:lnTo>
                      <a:pt x="60729" y="16131"/>
                    </a:lnTo>
                    <a:close/>
                    <a:moveTo>
                      <a:pt x="138221" y="131895"/>
                    </a:moveTo>
                    <a:lnTo>
                      <a:pt x="122090" y="131895"/>
                    </a:lnTo>
                    <a:cubicBezTo>
                      <a:pt x="116080" y="131895"/>
                      <a:pt x="116080" y="131895"/>
                      <a:pt x="114183" y="137272"/>
                    </a:cubicBezTo>
                    <a:cubicBezTo>
                      <a:pt x="112110" y="142752"/>
                      <a:pt x="109571" y="148043"/>
                      <a:pt x="106591" y="153087"/>
                    </a:cubicBezTo>
                    <a:cubicBezTo>
                      <a:pt x="118850" y="148998"/>
                      <a:pt x="129777" y="141677"/>
                      <a:pt x="138221" y="131895"/>
                    </a:cubicBezTo>
                    <a:close/>
                    <a:moveTo>
                      <a:pt x="29415" y="131895"/>
                    </a:moveTo>
                    <a:cubicBezTo>
                      <a:pt x="37622" y="141806"/>
                      <a:pt x="48656" y="148978"/>
                      <a:pt x="61045" y="152455"/>
                    </a:cubicBezTo>
                    <a:cubicBezTo>
                      <a:pt x="57304" y="146571"/>
                      <a:pt x="54427" y="140180"/>
                      <a:pt x="52505" y="133477"/>
                    </a:cubicBezTo>
                    <a:cubicBezTo>
                      <a:pt x="52216" y="133311"/>
                      <a:pt x="51889" y="133223"/>
                      <a:pt x="51556" y="133223"/>
                    </a:cubicBezTo>
                    <a:cubicBezTo>
                      <a:pt x="51223" y="133223"/>
                      <a:pt x="50896" y="133311"/>
                      <a:pt x="50607" y="133477"/>
                    </a:cubicBezTo>
                    <a:lnTo>
                      <a:pt x="29415" y="131895"/>
                    </a:lnTo>
                    <a:close/>
                    <a:moveTo>
                      <a:pt x="138221" y="37007"/>
                    </a:moveTo>
                    <a:cubicBezTo>
                      <a:pt x="129698" y="27387"/>
                      <a:pt x="118788" y="20186"/>
                      <a:pt x="106591" y="16131"/>
                    </a:cubicBezTo>
                    <a:cubicBezTo>
                      <a:pt x="110311" y="22070"/>
                      <a:pt x="113286" y="28444"/>
                      <a:pt x="115448" y="35109"/>
                    </a:cubicBezTo>
                    <a:cubicBezTo>
                      <a:pt x="115448" y="35109"/>
                      <a:pt x="115448" y="37007"/>
                      <a:pt x="117346" y="37007"/>
                    </a:cubicBezTo>
                    <a:lnTo>
                      <a:pt x="138221" y="37007"/>
                    </a:lnTo>
                    <a:close/>
                  </a:path>
                </a:pathLst>
              </a:custGeom>
              <a:solidFill>
                <a:srgbClr val="F4F5F5"/>
              </a:solidFill>
              <a:ln w="5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9" name="TextBox 398">
                <a:extLst>
                  <a:ext uri="{FF2B5EF4-FFF2-40B4-BE49-F238E27FC236}">
                    <a16:creationId xmlns:a16="http://schemas.microsoft.com/office/drawing/2014/main" xmlns="" id="{9D5BD25A-2998-4F78-AD8B-29458BC0393D}"/>
                  </a:ext>
                </a:extLst>
              </p:cNvPr>
              <p:cNvSpPr txBox="1"/>
              <p:nvPr/>
            </p:nvSpPr>
            <p:spPr>
              <a:xfrm>
                <a:off x="7856578" y="6015825"/>
                <a:ext cx="77296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rgbClr val="F4F5F5"/>
                    </a:solidFill>
                  </a:rPr>
                  <a:t>chspu.ru</a:t>
                </a:r>
                <a:endParaRPr lang="ru-RU" sz="1200" dirty="0">
                  <a:solidFill>
                    <a:srgbClr val="F4F5F5"/>
                  </a:solidFill>
                </a:endParaRPr>
              </a:p>
            </p:txBody>
          </p:sp>
        </p:grpSp>
      </p:grpSp>
      <p:grpSp>
        <p:nvGrpSpPr>
          <p:cNvPr id="407" name="Группа 406">
            <a:extLst>
              <a:ext uri="{FF2B5EF4-FFF2-40B4-BE49-F238E27FC236}">
                <a16:creationId xmlns:a16="http://schemas.microsoft.com/office/drawing/2014/main" xmlns="" id="{0049BEEE-A225-4C66-BDD6-C54520D3774B}"/>
              </a:ext>
            </a:extLst>
          </p:cNvPr>
          <p:cNvGrpSpPr/>
          <p:nvPr/>
        </p:nvGrpSpPr>
        <p:grpSpPr>
          <a:xfrm>
            <a:off x="9513753" y="4379965"/>
            <a:ext cx="1623725" cy="2010421"/>
            <a:chOff x="9513753" y="4278365"/>
            <a:chExt cx="1623725" cy="2010421"/>
          </a:xfrm>
        </p:grpSpPr>
        <p:sp>
          <p:nvSpPr>
            <p:cNvPr id="394" name="Рисунок 392">
              <a:extLst>
                <a:ext uri="{FF2B5EF4-FFF2-40B4-BE49-F238E27FC236}">
                  <a16:creationId xmlns:a16="http://schemas.microsoft.com/office/drawing/2014/main" xmlns="" id="{DBAE9BE7-8B06-482C-BFB5-5AFBF525CBF5}"/>
                </a:ext>
              </a:extLst>
            </p:cNvPr>
            <p:cNvSpPr/>
            <p:nvPr/>
          </p:nvSpPr>
          <p:spPr>
            <a:xfrm>
              <a:off x="9513753" y="4278365"/>
              <a:ext cx="1623725" cy="1623929"/>
            </a:xfrm>
            <a:custGeom>
              <a:avLst/>
              <a:gdLst>
                <a:gd name="connsiteX0" fmla="*/ 3785547 w 6856877"/>
                <a:gd name="connsiteY0" fmla="*/ 233207 h 6857740"/>
                <a:gd name="connsiteX1" fmla="*/ 3785547 w 6856877"/>
                <a:gd name="connsiteY1" fmla="*/ 2418 h 6857740"/>
                <a:gd name="connsiteX2" fmla="*/ 4489831 w 6856877"/>
                <a:gd name="connsiteY2" fmla="*/ 2418 h 6857740"/>
                <a:gd name="connsiteX3" fmla="*/ 4489831 w 6856877"/>
                <a:gd name="connsiteY3" fmla="*/ 226124 h 6857740"/>
                <a:gd name="connsiteX4" fmla="*/ 4959958 w 6856877"/>
                <a:gd name="connsiteY4" fmla="*/ 226124 h 6857740"/>
                <a:gd name="connsiteX5" fmla="*/ 4959958 w 6856877"/>
                <a:gd name="connsiteY5" fmla="*/ 701174 h 6857740"/>
                <a:gd name="connsiteX6" fmla="*/ 4503650 w 6856877"/>
                <a:gd name="connsiteY6" fmla="*/ 701174 h 6857740"/>
                <a:gd name="connsiteX7" fmla="*/ 4503650 w 6856877"/>
                <a:gd name="connsiteY7" fmla="*/ 1176225 h 6857740"/>
                <a:gd name="connsiteX8" fmla="*/ 4963499 w 6856877"/>
                <a:gd name="connsiteY8" fmla="*/ 1176225 h 6857740"/>
                <a:gd name="connsiteX9" fmla="*/ 4963499 w 6856877"/>
                <a:gd name="connsiteY9" fmla="*/ 1883618 h 6857740"/>
                <a:gd name="connsiteX10" fmla="*/ 6148362 w 6856877"/>
                <a:gd name="connsiteY10" fmla="*/ 1883618 h 6857740"/>
                <a:gd name="connsiteX11" fmla="*/ 6148362 w 6856877"/>
                <a:gd name="connsiteY11" fmla="*/ 2119588 h 6857740"/>
                <a:gd name="connsiteX12" fmla="*/ 6623412 w 6856877"/>
                <a:gd name="connsiteY12" fmla="*/ 2119588 h 6857740"/>
                <a:gd name="connsiteX13" fmla="*/ 6623412 w 6856877"/>
                <a:gd name="connsiteY13" fmla="*/ 1897783 h 6857740"/>
                <a:gd name="connsiteX14" fmla="*/ 6855668 w 6856877"/>
                <a:gd name="connsiteY14" fmla="*/ 1897783 h 6857740"/>
                <a:gd name="connsiteX15" fmla="*/ 6855668 w 6856877"/>
                <a:gd name="connsiteY15" fmla="*/ 2834064 h 6857740"/>
                <a:gd name="connsiteX16" fmla="*/ 6634294 w 6856877"/>
                <a:gd name="connsiteY16" fmla="*/ 2834064 h 6857740"/>
                <a:gd name="connsiteX17" fmla="*/ 6634294 w 6856877"/>
                <a:gd name="connsiteY17" fmla="*/ 3072194 h 6857740"/>
                <a:gd name="connsiteX18" fmla="*/ 6856877 w 6856877"/>
                <a:gd name="connsiteY18" fmla="*/ 3072194 h 6857740"/>
                <a:gd name="connsiteX19" fmla="*/ 6856877 w 6856877"/>
                <a:gd name="connsiteY19" fmla="*/ 3779501 h 6857740"/>
                <a:gd name="connsiteX20" fmla="*/ 6633431 w 6856877"/>
                <a:gd name="connsiteY20" fmla="*/ 3779501 h 6857740"/>
                <a:gd name="connsiteX21" fmla="*/ 6633431 w 6856877"/>
                <a:gd name="connsiteY21" fmla="*/ 4017717 h 6857740"/>
                <a:gd name="connsiteX22" fmla="*/ 6854373 w 6856877"/>
                <a:gd name="connsiteY22" fmla="*/ 4017717 h 6857740"/>
                <a:gd name="connsiteX23" fmla="*/ 6854373 w 6856877"/>
                <a:gd name="connsiteY23" fmla="*/ 5434231 h 6857740"/>
                <a:gd name="connsiteX24" fmla="*/ 6629803 w 6856877"/>
                <a:gd name="connsiteY24" fmla="*/ 5434231 h 6857740"/>
                <a:gd name="connsiteX25" fmla="*/ 6629803 w 6856877"/>
                <a:gd name="connsiteY25" fmla="*/ 4737203 h 6857740"/>
                <a:gd name="connsiteX26" fmla="*/ 6390810 w 6856877"/>
                <a:gd name="connsiteY26" fmla="*/ 4737203 h 6857740"/>
                <a:gd name="connsiteX27" fmla="*/ 6390810 w 6856877"/>
                <a:gd name="connsiteY27" fmla="*/ 4493200 h 6857740"/>
                <a:gd name="connsiteX28" fmla="*/ 6387355 w 6856877"/>
                <a:gd name="connsiteY28" fmla="*/ 4496395 h 6857740"/>
                <a:gd name="connsiteX29" fmla="*/ 6617711 w 6856877"/>
                <a:gd name="connsiteY29" fmla="*/ 4496395 h 6857740"/>
                <a:gd name="connsiteX30" fmla="*/ 6617711 w 6856877"/>
                <a:gd name="connsiteY30" fmla="*/ 4256279 h 6857740"/>
                <a:gd name="connsiteX31" fmla="*/ 6387355 w 6856877"/>
                <a:gd name="connsiteY31" fmla="*/ 4256279 h 6857740"/>
                <a:gd name="connsiteX32" fmla="*/ 6390637 w 6856877"/>
                <a:gd name="connsiteY32" fmla="*/ 4259561 h 6857740"/>
                <a:gd name="connsiteX33" fmla="*/ 6387009 w 6856877"/>
                <a:gd name="connsiteY33" fmla="*/ 3546122 h 6857740"/>
                <a:gd name="connsiteX34" fmla="*/ 6618056 w 6856877"/>
                <a:gd name="connsiteY34" fmla="*/ 3546122 h 6857740"/>
                <a:gd name="connsiteX35" fmla="*/ 6618056 w 6856877"/>
                <a:gd name="connsiteY35" fmla="*/ 3319047 h 6857740"/>
                <a:gd name="connsiteX36" fmla="*/ 6390378 w 6856877"/>
                <a:gd name="connsiteY36" fmla="*/ 3319047 h 6857740"/>
                <a:gd name="connsiteX37" fmla="*/ 6390378 w 6856877"/>
                <a:gd name="connsiteY37" fmla="*/ 3549922 h 6857740"/>
                <a:gd name="connsiteX38" fmla="*/ 5913946 w 6856877"/>
                <a:gd name="connsiteY38" fmla="*/ 3545776 h 6857740"/>
                <a:gd name="connsiteX39" fmla="*/ 5917314 w 6856877"/>
                <a:gd name="connsiteY39" fmla="*/ 3549145 h 6857740"/>
                <a:gd name="connsiteX40" fmla="*/ 5917314 w 6856877"/>
                <a:gd name="connsiteY40" fmla="*/ 3319739 h 6857740"/>
                <a:gd name="connsiteX41" fmla="*/ 5437168 w 6856877"/>
                <a:gd name="connsiteY41" fmla="*/ 3319739 h 6857740"/>
                <a:gd name="connsiteX42" fmla="*/ 5437168 w 6856877"/>
                <a:gd name="connsiteY42" fmla="*/ 3549922 h 6857740"/>
                <a:gd name="connsiteX43" fmla="*/ 4969805 w 6856877"/>
                <a:gd name="connsiteY43" fmla="*/ 3549922 h 6857740"/>
                <a:gd name="connsiteX44" fmla="*/ 4969805 w 6856877"/>
                <a:gd name="connsiteY44" fmla="*/ 3785720 h 6857740"/>
                <a:gd name="connsiteX45" fmla="*/ 4265003 w 6856877"/>
                <a:gd name="connsiteY45" fmla="*/ 3785720 h 6857740"/>
                <a:gd name="connsiteX46" fmla="*/ 4265003 w 6856877"/>
                <a:gd name="connsiteY46" fmla="*/ 4024972 h 6857740"/>
                <a:gd name="connsiteX47" fmla="*/ 4729429 w 6856877"/>
                <a:gd name="connsiteY47" fmla="*/ 4024972 h 6857740"/>
                <a:gd name="connsiteX48" fmla="*/ 4729429 w 6856877"/>
                <a:gd name="connsiteY48" fmla="*/ 4259388 h 6857740"/>
                <a:gd name="connsiteX49" fmla="*/ 4732798 w 6856877"/>
                <a:gd name="connsiteY49" fmla="*/ 4256106 h 6857740"/>
                <a:gd name="connsiteX50" fmla="*/ 4490954 w 6856877"/>
                <a:gd name="connsiteY50" fmla="*/ 4256106 h 6857740"/>
                <a:gd name="connsiteX51" fmla="*/ 4490954 w 6856877"/>
                <a:gd name="connsiteY51" fmla="*/ 4500023 h 6857740"/>
                <a:gd name="connsiteX52" fmla="*/ 4255761 w 6856877"/>
                <a:gd name="connsiteY52" fmla="*/ 4500023 h 6857740"/>
                <a:gd name="connsiteX53" fmla="*/ 4255761 w 6856877"/>
                <a:gd name="connsiteY53" fmla="*/ 4733229 h 6857740"/>
                <a:gd name="connsiteX54" fmla="*/ 4259129 w 6856877"/>
                <a:gd name="connsiteY54" fmla="*/ 4729947 h 6857740"/>
                <a:gd name="connsiteX55" fmla="*/ 4018754 w 6856877"/>
                <a:gd name="connsiteY55" fmla="*/ 4733229 h 6857740"/>
                <a:gd name="connsiteX56" fmla="*/ 4018754 w 6856877"/>
                <a:gd name="connsiteY56" fmla="*/ 4488967 h 6857740"/>
                <a:gd name="connsiteX57" fmla="*/ 3790211 w 6856877"/>
                <a:gd name="connsiteY57" fmla="*/ 4488967 h 6857740"/>
                <a:gd name="connsiteX58" fmla="*/ 3790211 w 6856877"/>
                <a:gd name="connsiteY58" fmla="*/ 4018235 h 6857740"/>
                <a:gd name="connsiteX59" fmla="*/ 4011326 w 6856877"/>
                <a:gd name="connsiteY59" fmla="*/ 4018235 h 6857740"/>
                <a:gd name="connsiteX60" fmla="*/ 4011326 w 6856877"/>
                <a:gd name="connsiteY60" fmla="*/ 3780192 h 6857740"/>
                <a:gd name="connsiteX61" fmla="*/ 3544135 w 6856877"/>
                <a:gd name="connsiteY61" fmla="*/ 3780192 h 6857740"/>
                <a:gd name="connsiteX62" fmla="*/ 3544135 w 6856877"/>
                <a:gd name="connsiteY62" fmla="*/ 3556659 h 6857740"/>
                <a:gd name="connsiteX63" fmla="*/ 3316715 w 6856877"/>
                <a:gd name="connsiteY63" fmla="*/ 3556659 h 6857740"/>
                <a:gd name="connsiteX64" fmla="*/ 3316715 w 6856877"/>
                <a:gd name="connsiteY64" fmla="*/ 4023850 h 6857740"/>
                <a:gd name="connsiteX65" fmla="*/ 3537916 w 6856877"/>
                <a:gd name="connsiteY65" fmla="*/ 4023850 h 6857740"/>
                <a:gd name="connsiteX66" fmla="*/ 3537916 w 6856877"/>
                <a:gd name="connsiteY66" fmla="*/ 4251528 h 6857740"/>
                <a:gd name="connsiteX67" fmla="*/ 3070639 w 6856877"/>
                <a:gd name="connsiteY67" fmla="*/ 4251528 h 6857740"/>
                <a:gd name="connsiteX68" fmla="*/ 3070639 w 6856877"/>
                <a:gd name="connsiteY68" fmla="*/ 3793321 h 6857740"/>
                <a:gd name="connsiteX69" fmla="*/ 2832251 w 6856877"/>
                <a:gd name="connsiteY69" fmla="*/ 3793321 h 6857740"/>
                <a:gd name="connsiteX70" fmla="*/ 2832251 w 6856877"/>
                <a:gd name="connsiteY70" fmla="*/ 4013485 h 6857740"/>
                <a:gd name="connsiteX71" fmla="*/ 2360914 w 6856877"/>
                <a:gd name="connsiteY71" fmla="*/ 4013485 h 6857740"/>
                <a:gd name="connsiteX72" fmla="*/ 2360914 w 6856877"/>
                <a:gd name="connsiteY72" fmla="*/ 3782610 h 6857740"/>
                <a:gd name="connsiteX73" fmla="*/ 2604745 w 6856877"/>
                <a:gd name="connsiteY73" fmla="*/ 3782610 h 6857740"/>
                <a:gd name="connsiteX74" fmla="*/ 2604745 w 6856877"/>
                <a:gd name="connsiteY74" fmla="*/ 3543790 h 6857740"/>
                <a:gd name="connsiteX75" fmla="*/ 2838469 w 6856877"/>
                <a:gd name="connsiteY75" fmla="*/ 3543790 h 6857740"/>
                <a:gd name="connsiteX76" fmla="*/ 2838469 w 6856877"/>
                <a:gd name="connsiteY76" fmla="*/ 3318702 h 6857740"/>
                <a:gd name="connsiteX77" fmla="*/ 3790038 w 6856877"/>
                <a:gd name="connsiteY77" fmla="*/ 3318702 h 6857740"/>
                <a:gd name="connsiteX78" fmla="*/ 3790038 w 6856877"/>
                <a:gd name="connsiteY78" fmla="*/ 3541285 h 6857740"/>
                <a:gd name="connsiteX79" fmla="*/ 4023245 w 6856877"/>
                <a:gd name="connsiteY79" fmla="*/ 3541285 h 6857740"/>
                <a:gd name="connsiteX80" fmla="*/ 4023245 w 6856877"/>
                <a:gd name="connsiteY80" fmla="*/ 3308769 h 6857740"/>
                <a:gd name="connsiteX81" fmla="*/ 4259043 w 6856877"/>
                <a:gd name="connsiteY81" fmla="*/ 3308769 h 6857740"/>
                <a:gd name="connsiteX82" fmla="*/ 4259043 w 6856877"/>
                <a:gd name="connsiteY82" fmla="*/ 3538953 h 6857740"/>
                <a:gd name="connsiteX83" fmla="*/ 4734093 w 6856877"/>
                <a:gd name="connsiteY83" fmla="*/ 3538953 h 6857740"/>
                <a:gd name="connsiteX84" fmla="*/ 4734093 w 6856877"/>
                <a:gd name="connsiteY84" fmla="*/ 3309892 h 6857740"/>
                <a:gd name="connsiteX85" fmla="*/ 5207935 w 6856877"/>
                <a:gd name="connsiteY85" fmla="*/ 3309892 h 6857740"/>
                <a:gd name="connsiteX86" fmla="*/ 5207935 w 6856877"/>
                <a:gd name="connsiteY86" fmla="*/ 3076081 h 6857740"/>
                <a:gd name="connsiteX87" fmla="*/ 6392537 w 6856877"/>
                <a:gd name="connsiteY87" fmla="*/ 3076081 h 6857740"/>
                <a:gd name="connsiteX88" fmla="*/ 6392537 w 6856877"/>
                <a:gd name="connsiteY88" fmla="*/ 2598094 h 6857740"/>
                <a:gd name="connsiteX89" fmla="*/ 6617106 w 6856877"/>
                <a:gd name="connsiteY89" fmla="*/ 2598094 h 6857740"/>
                <a:gd name="connsiteX90" fmla="*/ 6617106 w 6856877"/>
                <a:gd name="connsiteY90" fmla="*/ 2360569 h 6857740"/>
                <a:gd name="connsiteX91" fmla="*/ 5677543 w 6856877"/>
                <a:gd name="connsiteY91" fmla="*/ 2360569 h 6857740"/>
                <a:gd name="connsiteX92" fmla="*/ 5677543 w 6856877"/>
                <a:gd name="connsiteY92" fmla="*/ 2134445 h 6857740"/>
                <a:gd name="connsiteX93" fmla="*/ 5435700 w 6856877"/>
                <a:gd name="connsiteY93" fmla="*/ 2134445 h 6857740"/>
                <a:gd name="connsiteX94" fmla="*/ 5435700 w 6856877"/>
                <a:gd name="connsiteY94" fmla="*/ 2356682 h 6857740"/>
                <a:gd name="connsiteX95" fmla="*/ 5201629 w 6856877"/>
                <a:gd name="connsiteY95" fmla="*/ 2356682 h 6857740"/>
                <a:gd name="connsiteX96" fmla="*/ 5201629 w 6856877"/>
                <a:gd name="connsiteY96" fmla="*/ 2128312 h 6857740"/>
                <a:gd name="connsiteX97" fmla="*/ 4492940 w 6856877"/>
                <a:gd name="connsiteY97" fmla="*/ 2128312 h 6857740"/>
                <a:gd name="connsiteX98" fmla="*/ 4492940 w 6856877"/>
                <a:gd name="connsiteY98" fmla="*/ 1897265 h 6857740"/>
                <a:gd name="connsiteX99" fmla="*/ 4265866 w 6856877"/>
                <a:gd name="connsiteY99" fmla="*/ 1897265 h 6857740"/>
                <a:gd name="connsiteX100" fmla="*/ 4265866 w 6856877"/>
                <a:gd name="connsiteY100" fmla="*/ 2124771 h 6857740"/>
                <a:gd name="connsiteX101" fmla="*/ 4496309 w 6856877"/>
                <a:gd name="connsiteY101" fmla="*/ 2124771 h 6857740"/>
                <a:gd name="connsiteX102" fmla="*/ 4496309 w 6856877"/>
                <a:gd name="connsiteY102" fmla="*/ 2368861 h 6857740"/>
                <a:gd name="connsiteX103" fmla="*/ 4263966 w 6856877"/>
                <a:gd name="connsiteY103" fmla="*/ 2368861 h 6857740"/>
                <a:gd name="connsiteX104" fmla="*/ 4263966 w 6856877"/>
                <a:gd name="connsiteY104" fmla="*/ 2592048 h 6857740"/>
                <a:gd name="connsiteX105" fmla="*/ 4737030 w 6856877"/>
                <a:gd name="connsiteY105" fmla="*/ 2592048 h 6857740"/>
                <a:gd name="connsiteX106" fmla="*/ 4737030 w 6856877"/>
                <a:gd name="connsiteY106" fmla="*/ 2369724 h 6857740"/>
                <a:gd name="connsiteX107" fmla="*/ 4970841 w 6856877"/>
                <a:gd name="connsiteY107" fmla="*/ 2369724 h 6857740"/>
                <a:gd name="connsiteX108" fmla="*/ 4970841 w 6856877"/>
                <a:gd name="connsiteY108" fmla="*/ 2842874 h 6857740"/>
                <a:gd name="connsiteX109" fmla="*/ 5200247 w 6856877"/>
                <a:gd name="connsiteY109" fmla="*/ 2842874 h 6857740"/>
                <a:gd name="connsiteX110" fmla="*/ 5211217 w 6856877"/>
                <a:gd name="connsiteY110" fmla="*/ 3079104 h 6857740"/>
                <a:gd name="connsiteX111" fmla="*/ 4729861 w 6856877"/>
                <a:gd name="connsiteY111" fmla="*/ 3079104 h 6857740"/>
                <a:gd name="connsiteX112" fmla="*/ 4729861 w 6856877"/>
                <a:gd name="connsiteY112" fmla="*/ 2844774 h 6857740"/>
                <a:gd name="connsiteX113" fmla="*/ 4259043 w 6856877"/>
                <a:gd name="connsiteY113" fmla="*/ 2844774 h 6857740"/>
                <a:gd name="connsiteX114" fmla="*/ 4259043 w 6856877"/>
                <a:gd name="connsiteY114" fmla="*/ 3075563 h 6857740"/>
                <a:gd name="connsiteX115" fmla="*/ 2845552 w 6856877"/>
                <a:gd name="connsiteY115" fmla="*/ 3075563 h 6857740"/>
                <a:gd name="connsiteX116" fmla="*/ 2845552 w 6856877"/>
                <a:gd name="connsiteY116" fmla="*/ 2833028 h 6857740"/>
                <a:gd name="connsiteX117" fmla="*/ 3312656 w 6856877"/>
                <a:gd name="connsiteY117" fmla="*/ 2833028 h 6857740"/>
                <a:gd name="connsiteX118" fmla="*/ 3312656 w 6856877"/>
                <a:gd name="connsiteY118" fmla="*/ 2609063 h 6857740"/>
                <a:gd name="connsiteX119" fmla="*/ 3550958 w 6856877"/>
                <a:gd name="connsiteY119" fmla="*/ 2609063 h 6857740"/>
                <a:gd name="connsiteX120" fmla="*/ 3550958 w 6856877"/>
                <a:gd name="connsiteY120" fmla="*/ 2829227 h 6857740"/>
                <a:gd name="connsiteX121" fmla="*/ 4011585 w 6856877"/>
                <a:gd name="connsiteY121" fmla="*/ 2829227 h 6857740"/>
                <a:gd name="connsiteX122" fmla="*/ 4011585 w 6856877"/>
                <a:gd name="connsiteY122" fmla="*/ 2596021 h 6857740"/>
                <a:gd name="connsiteX123" fmla="*/ 3791766 w 6856877"/>
                <a:gd name="connsiteY123" fmla="*/ 2596021 h 6857740"/>
                <a:gd name="connsiteX124" fmla="*/ 3791766 w 6856877"/>
                <a:gd name="connsiteY124" fmla="*/ 2120970 h 6857740"/>
                <a:gd name="connsiteX125" fmla="*/ 4014608 w 6856877"/>
                <a:gd name="connsiteY125" fmla="*/ 2120970 h 6857740"/>
                <a:gd name="connsiteX126" fmla="*/ 4014608 w 6856877"/>
                <a:gd name="connsiteY126" fmla="*/ 1887073 h 6857740"/>
                <a:gd name="connsiteX127" fmla="*/ 3545085 w 6856877"/>
                <a:gd name="connsiteY127" fmla="*/ 1887073 h 6857740"/>
                <a:gd name="connsiteX128" fmla="*/ 3545085 w 6856877"/>
                <a:gd name="connsiteY128" fmla="*/ 1651102 h 6857740"/>
                <a:gd name="connsiteX129" fmla="*/ 3788829 w 6856877"/>
                <a:gd name="connsiteY129" fmla="*/ 1651102 h 6857740"/>
                <a:gd name="connsiteX130" fmla="*/ 3788829 w 6856877"/>
                <a:gd name="connsiteY130" fmla="*/ 1176052 h 6857740"/>
                <a:gd name="connsiteX131" fmla="*/ 4250406 w 6856877"/>
                <a:gd name="connsiteY131" fmla="*/ 1176052 h 6857740"/>
                <a:gd name="connsiteX132" fmla="*/ 4250406 w 6856877"/>
                <a:gd name="connsiteY132" fmla="*/ 701261 h 6857740"/>
                <a:gd name="connsiteX133" fmla="*/ 4030241 w 6856877"/>
                <a:gd name="connsiteY133" fmla="*/ 701261 h 6857740"/>
                <a:gd name="connsiteX134" fmla="*/ 4030241 w 6856877"/>
                <a:gd name="connsiteY134" fmla="*/ 463649 h 6857740"/>
                <a:gd name="connsiteX135" fmla="*/ 4249542 w 6856877"/>
                <a:gd name="connsiteY135" fmla="*/ 463649 h 6857740"/>
                <a:gd name="connsiteX136" fmla="*/ 4249542 w 6856877"/>
                <a:gd name="connsiteY136" fmla="*/ 230443 h 6857740"/>
                <a:gd name="connsiteX137" fmla="*/ 3782265 w 6856877"/>
                <a:gd name="connsiteY137" fmla="*/ 230443 h 6857740"/>
                <a:gd name="connsiteX138" fmla="*/ 3785547 w 6856877"/>
                <a:gd name="connsiteY138" fmla="*/ 233207 h 6857740"/>
                <a:gd name="connsiteX139" fmla="*/ 4503392 w 6856877"/>
                <a:gd name="connsiteY139" fmla="*/ 1420142 h 6857740"/>
                <a:gd name="connsiteX140" fmla="*/ 4503392 w 6856877"/>
                <a:gd name="connsiteY140" fmla="*/ 1646697 h 6857740"/>
                <a:gd name="connsiteX141" fmla="*/ 4724074 w 6856877"/>
                <a:gd name="connsiteY141" fmla="*/ 1646697 h 6857740"/>
                <a:gd name="connsiteX142" fmla="*/ 4724074 w 6856877"/>
                <a:gd name="connsiteY142" fmla="*/ 1420142 h 6857740"/>
                <a:gd name="connsiteX143" fmla="*/ 4503392 w 6856877"/>
                <a:gd name="connsiteY143" fmla="*/ 1420142 h 6857740"/>
                <a:gd name="connsiteX144" fmla="*/ 4027045 w 6856877"/>
                <a:gd name="connsiteY144" fmla="*/ 1421264 h 6857740"/>
                <a:gd name="connsiteX145" fmla="*/ 4027045 w 6856877"/>
                <a:gd name="connsiteY145" fmla="*/ 1645229 h 6857740"/>
                <a:gd name="connsiteX146" fmla="*/ 4248851 w 6856877"/>
                <a:gd name="connsiteY146" fmla="*/ 1645229 h 6857740"/>
                <a:gd name="connsiteX147" fmla="*/ 4248851 w 6856877"/>
                <a:gd name="connsiteY147" fmla="*/ 1421264 h 6857740"/>
                <a:gd name="connsiteX148" fmla="*/ 4027045 w 6856877"/>
                <a:gd name="connsiteY148" fmla="*/ 1421264 h 6857740"/>
                <a:gd name="connsiteX149" fmla="*/ 6153717 w 6856877"/>
                <a:gd name="connsiteY149" fmla="*/ 4256106 h 6857740"/>
                <a:gd name="connsiteX150" fmla="*/ 5923015 w 6856877"/>
                <a:gd name="connsiteY150" fmla="*/ 4256106 h 6857740"/>
                <a:gd name="connsiteX151" fmla="*/ 5923015 w 6856877"/>
                <a:gd name="connsiteY151" fmla="*/ 4727183 h 6857740"/>
                <a:gd name="connsiteX152" fmla="*/ 6142834 w 6856877"/>
                <a:gd name="connsiteY152" fmla="*/ 4727183 h 6857740"/>
                <a:gd name="connsiteX153" fmla="*/ 6142834 w 6856877"/>
                <a:gd name="connsiteY153" fmla="*/ 4965140 h 6857740"/>
                <a:gd name="connsiteX154" fmla="*/ 5921978 w 6856877"/>
                <a:gd name="connsiteY154" fmla="*/ 4965140 h 6857740"/>
                <a:gd name="connsiteX155" fmla="*/ 5921978 w 6856877"/>
                <a:gd name="connsiteY155" fmla="*/ 5199038 h 6857740"/>
                <a:gd name="connsiteX156" fmla="*/ 6380704 w 6856877"/>
                <a:gd name="connsiteY156" fmla="*/ 5199038 h 6857740"/>
                <a:gd name="connsiteX157" fmla="*/ 6380704 w 6856877"/>
                <a:gd name="connsiteY157" fmla="*/ 5440882 h 6857740"/>
                <a:gd name="connsiteX158" fmla="*/ 5920855 w 6856877"/>
                <a:gd name="connsiteY158" fmla="*/ 5440882 h 6857740"/>
                <a:gd name="connsiteX159" fmla="*/ 5920855 w 6856877"/>
                <a:gd name="connsiteY159" fmla="*/ 5674693 h 6857740"/>
                <a:gd name="connsiteX160" fmla="*/ 6145425 w 6856877"/>
                <a:gd name="connsiteY160" fmla="*/ 5674693 h 6857740"/>
                <a:gd name="connsiteX161" fmla="*/ 6145425 w 6856877"/>
                <a:gd name="connsiteY161" fmla="*/ 5912563 h 6857740"/>
                <a:gd name="connsiteX162" fmla="*/ 5210007 w 6856877"/>
                <a:gd name="connsiteY162" fmla="*/ 5912563 h 6857740"/>
                <a:gd name="connsiteX163" fmla="*/ 5210007 w 6856877"/>
                <a:gd name="connsiteY163" fmla="*/ 6150693 h 6857740"/>
                <a:gd name="connsiteX164" fmla="*/ 4255847 w 6856877"/>
                <a:gd name="connsiteY164" fmla="*/ 6150693 h 6857740"/>
                <a:gd name="connsiteX165" fmla="*/ 4259129 w 6856877"/>
                <a:gd name="connsiteY165" fmla="*/ 6154235 h 6857740"/>
                <a:gd name="connsiteX166" fmla="*/ 4259129 w 6856877"/>
                <a:gd name="connsiteY166" fmla="*/ 5911095 h 6857740"/>
                <a:gd name="connsiteX167" fmla="*/ 4485253 w 6856877"/>
                <a:gd name="connsiteY167" fmla="*/ 5911095 h 6857740"/>
                <a:gd name="connsiteX168" fmla="*/ 4485253 w 6856877"/>
                <a:gd name="connsiteY168" fmla="*/ 5438204 h 6857740"/>
                <a:gd name="connsiteX169" fmla="*/ 4255761 w 6856877"/>
                <a:gd name="connsiteY169" fmla="*/ 5438204 h 6857740"/>
                <a:gd name="connsiteX170" fmla="*/ 4255761 w 6856877"/>
                <a:gd name="connsiteY170" fmla="*/ 5201543 h 6857740"/>
                <a:gd name="connsiteX171" fmla="*/ 4018754 w 6856877"/>
                <a:gd name="connsiteY171" fmla="*/ 5201543 h 6857740"/>
                <a:gd name="connsiteX172" fmla="*/ 4018754 w 6856877"/>
                <a:gd name="connsiteY172" fmla="*/ 4966868 h 6857740"/>
                <a:gd name="connsiteX173" fmla="*/ 4259129 w 6856877"/>
                <a:gd name="connsiteY173" fmla="*/ 4966868 h 6857740"/>
                <a:gd name="connsiteX174" fmla="*/ 4259129 w 6856877"/>
                <a:gd name="connsiteY174" fmla="*/ 4729947 h 6857740"/>
                <a:gd name="connsiteX175" fmla="*/ 4255761 w 6856877"/>
                <a:gd name="connsiteY175" fmla="*/ 4733229 h 6857740"/>
                <a:gd name="connsiteX176" fmla="*/ 4733229 w 6856877"/>
                <a:gd name="connsiteY176" fmla="*/ 4733229 h 6857740"/>
                <a:gd name="connsiteX177" fmla="*/ 4733229 w 6856877"/>
                <a:gd name="connsiteY177" fmla="*/ 4256279 h 6857740"/>
                <a:gd name="connsiteX178" fmla="*/ 4729861 w 6856877"/>
                <a:gd name="connsiteY178" fmla="*/ 4259561 h 6857740"/>
                <a:gd name="connsiteX179" fmla="*/ 5206552 w 6856877"/>
                <a:gd name="connsiteY179" fmla="*/ 4255933 h 6857740"/>
                <a:gd name="connsiteX180" fmla="*/ 5206552 w 6856877"/>
                <a:gd name="connsiteY180" fmla="*/ 4492854 h 6857740"/>
                <a:gd name="connsiteX181" fmla="*/ 5443386 w 6856877"/>
                <a:gd name="connsiteY181" fmla="*/ 4492854 h 6857740"/>
                <a:gd name="connsiteX182" fmla="*/ 5443386 w 6856877"/>
                <a:gd name="connsiteY182" fmla="*/ 4723815 h 6857740"/>
                <a:gd name="connsiteX183" fmla="*/ 5670461 w 6856877"/>
                <a:gd name="connsiteY183" fmla="*/ 4723815 h 6857740"/>
                <a:gd name="connsiteX184" fmla="*/ 5670461 w 6856877"/>
                <a:gd name="connsiteY184" fmla="*/ 4496136 h 6857740"/>
                <a:gd name="connsiteX185" fmla="*/ 5439586 w 6856877"/>
                <a:gd name="connsiteY185" fmla="*/ 4496136 h 6857740"/>
                <a:gd name="connsiteX186" fmla="*/ 5439586 w 6856877"/>
                <a:gd name="connsiteY186" fmla="*/ 4259302 h 6857740"/>
                <a:gd name="connsiteX187" fmla="*/ 5202752 w 6856877"/>
                <a:gd name="connsiteY187" fmla="*/ 4259302 h 6857740"/>
                <a:gd name="connsiteX188" fmla="*/ 5202752 w 6856877"/>
                <a:gd name="connsiteY188" fmla="*/ 4019272 h 6857740"/>
                <a:gd name="connsiteX189" fmla="*/ 6150521 w 6856877"/>
                <a:gd name="connsiteY189" fmla="*/ 4019272 h 6857740"/>
                <a:gd name="connsiteX190" fmla="*/ 6150521 w 6856877"/>
                <a:gd name="connsiteY190" fmla="*/ 4259561 h 6857740"/>
                <a:gd name="connsiteX191" fmla="*/ 6153717 w 6856877"/>
                <a:gd name="connsiteY191" fmla="*/ 4256106 h 6857740"/>
                <a:gd name="connsiteX192" fmla="*/ 5671584 w 6856877"/>
                <a:gd name="connsiteY192" fmla="*/ 5673138 h 6857740"/>
                <a:gd name="connsiteX193" fmla="*/ 5671584 w 6856877"/>
                <a:gd name="connsiteY193" fmla="*/ 4976369 h 6857740"/>
                <a:gd name="connsiteX194" fmla="*/ 4976973 w 6856877"/>
                <a:gd name="connsiteY194" fmla="*/ 4976369 h 6857740"/>
                <a:gd name="connsiteX195" fmla="*/ 4976973 w 6856877"/>
                <a:gd name="connsiteY195" fmla="*/ 5673138 h 6857740"/>
                <a:gd name="connsiteX196" fmla="*/ 5671584 w 6856877"/>
                <a:gd name="connsiteY196" fmla="*/ 5673138 h 6857740"/>
                <a:gd name="connsiteX197" fmla="*/ 4726838 w 6856877"/>
                <a:gd name="connsiteY197" fmla="*/ 4977492 h 6857740"/>
                <a:gd name="connsiteX198" fmla="*/ 4500023 w 6856877"/>
                <a:gd name="connsiteY198" fmla="*/ 4977492 h 6857740"/>
                <a:gd name="connsiteX199" fmla="*/ 4500023 w 6856877"/>
                <a:gd name="connsiteY199" fmla="*/ 5198261 h 6857740"/>
                <a:gd name="connsiteX200" fmla="*/ 4726665 w 6856877"/>
                <a:gd name="connsiteY200" fmla="*/ 5198261 h 6857740"/>
                <a:gd name="connsiteX201" fmla="*/ 4726838 w 6856877"/>
                <a:gd name="connsiteY201" fmla="*/ 4977492 h 6857740"/>
                <a:gd name="connsiteX202" fmla="*/ 1176916 w 6856877"/>
                <a:gd name="connsiteY202" fmla="*/ 3549231 h 6857740"/>
                <a:gd name="connsiteX203" fmla="*/ 1416946 w 6856877"/>
                <a:gd name="connsiteY203" fmla="*/ 3549231 h 6857740"/>
                <a:gd name="connsiteX204" fmla="*/ 1413664 w 6856877"/>
                <a:gd name="connsiteY204" fmla="*/ 3545776 h 6857740"/>
                <a:gd name="connsiteX205" fmla="*/ 1413664 w 6856877"/>
                <a:gd name="connsiteY205" fmla="*/ 3776132 h 6857740"/>
                <a:gd name="connsiteX206" fmla="*/ 1653866 w 6856877"/>
                <a:gd name="connsiteY206" fmla="*/ 3776132 h 6857740"/>
                <a:gd name="connsiteX207" fmla="*/ 1653866 w 6856877"/>
                <a:gd name="connsiteY207" fmla="*/ 3545776 h 6857740"/>
                <a:gd name="connsiteX208" fmla="*/ 1650584 w 6856877"/>
                <a:gd name="connsiteY208" fmla="*/ 3549058 h 6857740"/>
                <a:gd name="connsiteX209" fmla="*/ 1893205 w 6856877"/>
                <a:gd name="connsiteY209" fmla="*/ 3549058 h 6857740"/>
                <a:gd name="connsiteX210" fmla="*/ 1893205 w 6856877"/>
                <a:gd name="connsiteY210" fmla="*/ 3782265 h 6857740"/>
                <a:gd name="connsiteX211" fmla="*/ 2127708 w 6856877"/>
                <a:gd name="connsiteY211" fmla="*/ 3782265 h 6857740"/>
                <a:gd name="connsiteX212" fmla="*/ 2127708 w 6856877"/>
                <a:gd name="connsiteY212" fmla="*/ 4025404 h 6857740"/>
                <a:gd name="connsiteX213" fmla="*/ 1890873 w 6856877"/>
                <a:gd name="connsiteY213" fmla="*/ 4025404 h 6857740"/>
                <a:gd name="connsiteX214" fmla="*/ 1890873 w 6856877"/>
                <a:gd name="connsiteY214" fmla="*/ 4496050 h 6857740"/>
                <a:gd name="connsiteX215" fmla="*/ 1423769 w 6856877"/>
                <a:gd name="connsiteY215" fmla="*/ 4496050 h 6857740"/>
                <a:gd name="connsiteX216" fmla="*/ 1423769 w 6856877"/>
                <a:gd name="connsiteY216" fmla="*/ 4729256 h 6857740"/>
                <a:gd name="connsiteX217" fmla="*/ 1890873 w 6856877"/>
                <a:gd name="connsiteY217" fmla="*/ 4729256 h 6857740"/>
                <a:gd name="connsiteX218" fmla="*/ 1887418 w 6856877"/>
                <a:gd name="connsiteY218" fmla="*/ 4969286 h 6857740"/>
                <a:gd name="connsiteX219" fmla="*/ 1890614 w 6856877"/>
                <a:gd name="connsiteY219" fmla="*/ 4965831 h 6857740"/>
                <a:gd name="connsiteX220" fmla="*/ 950101 w 6856877"/>
                <a:gd name="connsiteY220" fmla="*/ 4965831 h 6857740"/>
                <a:gd name="connsiteX221" fmla="*/ 950101 w 6856877"/>
                <a:gd name="connsiteY221" fmla="*/ 4736512 h 6857740"/>
                <a:gd name="connsiteX222" fmla="*/ 1169056 w 6856877"/>
                <a:gd name="connsiteY222" fmla="*/ 4736512 h 6857740"/>
                <a:gd name="connsiteX223" fmla="*/ 1169056 w 6856877"/>
                <a:gd name="connsiteY223" fmla="*/ 4503305 h 6857740"/>
                <a:gd name="connsiteX224" fmla="*/ 706357 w 6856877"/>
                <a:gd name="connsiteY224" fmla="*/ 4503305 h 6857740"/>
                <a:gd name="connsiteX225" fmla="*/ 706357 w 6856877"/>
                <a:gd name="connsiteY225" fmla="*/ 4962981 h 6857740"/>
                <a:gd name="connsiteX226" fmla="*/ 472632 w 6856877"/>
                <a:gd name="connsiteY226" fmla="*/ 4962981 h 6857740"/>
                <a:gd name="connsiteX227" fmla="*/ 472632 w 6856877"/>
                <a:gd name="connsiteY227" fmla="*/ 4733229 h 6857740"/>
                <a:gd name="connsiteX228" fmla="*/ 432 w 6856877"/>
                <a:gd name="connsiteY228" fmla="*/ 4733229 h 6857740"/>
                <a:gd name="connsiteX229" fmla="*/ 432 w 6856877"/>
                <a:gd name="connsiteY229" fmla="*/ 4263189 h 6857740"/>
                <a:gd name="connsiteX230" fmla="*/ 706702 w 6856877"/>
                <a:gd name="connsiteY230" fmla="*/ 4263189 h 6857740"/>
                <a:gd name="connsiteX231" fmla="*/ 706702 w 6856877"/>
                <a:gd name="connsiteY231" fmla="*/ 4019531 h 6857740"/>
                <a:gd name="connsiteX232" fmla="*/ 703161 w 6856877"/>
                <a:gd name="connsiteY232" fmla="*/ 4022727 h 6857740"/>
                <a:gd name="connsiteX233" fmla="*/ 945869 w 6856877"/>
                <a:gd name="connsiteY233" fmla="*/ 4022727 h 6857740"/>
                <a:gd name="connsiteX234" fmla="*/ 945869 w 6856877"/>
                <a:gd name="connsiteY234" fmla="*/ 4248592 h 6857740"/>
                <a:gd name="connsiteX235" fmla="*/ 1180198 w 6856877"/>
                <a:gd name="connsiteY235" fmla="*/ 4248592 h 6857740"/>
                <a:gd name="connsiteX236" fmla="*/ 1180198 w 6856877"/>
                <a:gd name="connsiteY236" fmla="*/ 3545776 h 6857740"/>
                <a:gd name="connsiteX237" fmla="*/ 1176916 w 6856877"/>
                <a:gd name="connsiteY237" fmla="*/ 3549231 h 6857740"/>
                <a:gd name="connsiteX238" fmla="*/ 1649720 w 6856877"/>
                <a:gd name="connsiteY238" fmla="*/ 4028514 h 6857740"/>
                <a:gd name="connsiteX239" fmla="*/ 1423856 w 6856877"/>
                <a:gd name="connsiteY239" fmla="*/ 4028514 h 6857740"/>
                <a:gd name="connsiteX240" fmla="*/ 1423856 w 6856877"/>
                <a:gd name="connsiteY240" fmla="*/ 4248419 h 6857740"/>
                <a:gd name="connsiteX241" fmla="*/ 1649720 w 6856877"/>
                <a:gd name="connsiteY241" fmla="*/ 4248419 h 6857740"/>
                <a:gd name="connsiteX242" fmla="*/ 1649720 w 6856877"/>
                <a:gd name="connsiteY242" fmla="*/ 4028514 h 6857740"/>
                <a:gd name="connsiteX243" fmla="*/ 605 w 6856877"/>
                <a:gd name="connsiteY243" fmla="*/ 0 h 6857740"/>
                <a:gd name="connsiteX244" fmla="*/ 1643847 w 6856877"/>
                <a:gd name="connsiteY244" fmla="*/ 0 h 6857740"/>
                <a:gd name="connsiteX245" fmla="*/ 1643847 w 6856877"/>
                <a:gd name="connsiteY245" fmla="*/ 1645402 h 6857740"/>
                <a:gd name="connsiteX246" fmla="*/ 605 w 6856877"/>
                <a:gd name="connsiteY246" fmla="*/ 1645402 h 6857740"/>
                <a:gd name="connsiteX247" fmla="*/ 605 w 6856877"/>
                <a:gd name="connsiteY247" fmla="*/ 0 h 6857740"/>
                <a:gd name="connsiteX248" fmla="*/ 239512 w 6856877"/>
                <a:gd name="connsiteY248" fmla="*/ 236921 h 6857740"/>
                <a:gd name="connsiteX249" fmla="*/ 239512 w 6856877"/>
                <a:gd name="connsiteY249" fmla="*/ 1406408 h 6857740"/>
                <a:gd name="connsiteX250" fmla="*/ 1409086 w 6856877"/>
                <a:gd name="connsiteY250" fmla="*/ 1406408 h 6857740"/>
                <a:gd name="connsiteX251" fmla="*/ 1409086 w 6856877"/>
                <a:gd name="connsiteY251" fmla="*/ 236921 h 6857740"/>
                <a:gd name="connsiteX252" fmla="*/ 239512 w 6856877"/>
                <a:gd name="connsiteY252" fmla="*/ 236921 h 6857740"/>
                <a:gd name="connsiteX253" fmla="*/ 2764 w 6856877"/>
                <a:gd name="connsiteY253" fmla="*/ 5210526 h 6857740"/>
                <a:gd name="connsiteX254" fmla="*/ 1645834 w 6856877"/>
                <a:gd name="connsiteY254" fmla="*/ 5210526 h 6857740"/>
                <a:gd name="connsiteX255" fmla="*/ 1645834 w 6856877"/>
                <a:gd name="connsiteY255" fmla="*/ 6853682 h 6857740"/>
                <a:gd name="connsiteX256" fmla="*/ 2764 w 6856877"/>
                <a:gd name="connsiteY256" fmla="*/ 6853682 h 6857740"/>
                <a:gd name="connsiteX257" fmla="*/ 2764 w 6856877"/>
                <a:gd name="connsiteY257" fmla="*/ 5210526 h 6857740"/>
                <a:gd name="connsiteX258" fmla="*/ 240721 w 6856877"/>
                <a:gd name="connsiteY258" fmla="*/ 5446410 h 6857740"/>
                <a:gd name="connsiteX259" fmla="*/ 240721 w 6856877"/>
                <a:gd name="connsiteY259" fmla="*/ 6619957 h 6857740"/>
                <a:gd name="connsiteX260" fmla="*/ 1407877 w 6856877"/>
                <a:gd name="connsiteY260" fmla="*/ 6619957 h 6857740"/>
                <a:gd name="connsiteX261" fmla="*/ 1407877 w 6856877"/>
                <a:gd name="connsiteY261" fmla="*/ 5446410 h 6857740"/>
                <a:gd name="connsiteX262" fmla="*/ 240721 w 6856877"/>
                <a:gd name="connsiteY262" fmla="*/ 5446410 h 6857740"/>
                <a:gd name="connsiteX263" fmla="*/ 5209143 w 6856877"/>
                <a:gd name="connsiteY263" fmla="*/ 1643415 h 6857740"/>
                <a:gd name="connsiteX264" fmla="*/ 5209143 w 6856877"/>
                <a:gd name="connsiteY264" fmla="*/ 1987 h 6857740"/>
                <a:gd name="connsiteX265" fmla="*/ 6856532 w 6856877"/>
                <a:gd name="connsiteY265" fmla="*/ 1987 h 6857740"/>
                <a:gd name="connsiteX266" fmla="*/ 6856532 w 6856877"/>
                <a:gd name="connsiteY266" fmla="*/ 1643070 h 6857740"/>
                <a:gd name="connsiteX267" fmla="*/ 5209143 w 6856877"/>
                <a:gd name="connsiteY267" fmla="*/ 1643415 h 6857740"/>
                <a:gd name="connsiteX268" fmla="*/ 5447533 w 6856877"/>
                <a:gd name="connsiteY268" fmla="*/ 1407877 h 6857740"/>
                <a:gd name="connsiteX269" fmla="*/ 6617106 w 6856877"/>
                <a:gd name="connsiteY269" fmla="*/ 1407877 h 6857740"/>
                <a:gd name="connsiteX270" fmla="*/ 6617106 w 6856877"/>
                <a:gd name="connsiteY270" fmla="*/ 237266 h 6857740"/>
                <a:gd name="connsiteX271" fmla="*/ 5447533 w 6856877"/>
                <a:gd name="connsiteY271" fmla="*/ 237266 h 6857740"/>
                <a:gd name="connsiteX272" fmla="*/ 5447533 w 6856877"/>
                <a:gd name="connsiteY272" fmla="*/ 1407877 h 6857740"/>
                <a:gd name="connsiteX273" fmla="*/ 2124253 w 6856877"/>
                <a:gd name="connsiteY273" fmla="*/ 2835274 h 6857740"/>
                <a:gd name="connsiteX274" fmla="*/ 2364542 w 6856877"/>
                <a:gd name="connsiteY274" fmla="*/ 2838469 h 6857740"/>
                <a:gd name="connsiteX275" fmla="*/ 2364542 w 6856877"/>
                <a:gd name="connsiteY275" fmla="*/ 2602758 h 6857740"/>
                <a:gd name="connsiteX276" fmla="*/ 2593171 w 6856877"/>
                <a:gd name="connsiteY276" fmla="*/ 2602758 h 6857740"/>
                <a:gd name="connsiteX277" fmla="*/ 2593171 w 6856877"/>
                <a:gd name="connsiteY277" fmla="*/ 1895365 h 6857740"/>
                <a:gd name="connsiteX278" fmla="*/ 2364542 w 6856877"/>
                <a:gd name="connsiteY278" fmla="*/ 1895365 h 6857740"/>
                <a:gd name="connsiteX279" fmla="*/ 2364542 w 6856877"/>
                <a:gd name="connsiteY279" fmla="*/ 1651102 h 6857740"/>
                <a:gd name="connsiteX280" fmla="*/ 2133926 w 6856877"/>
                <a:gd name="connsiteY280" fmla="*/ 1651102 h 6857740"/>
                <a:gd name="connsiteX281" fmla="*/ 2133926 w 6856877"/>
                <a:gd name="connsiteY281" fmla="*/ 1180630 h 6857740"/>
                <a:gd name="connsiteX282" fmla="*/ 2364542 w 6856877"/>
                <a:gd name="connsiteY282" fmla="*/ 1180630 h 6857740"/>
                <a:gd name="connsiteX283" fmla="*/ 2364542 w 6856877"/>
                <a:gd name="connsiteY283" fmla="*/ 946300 h 6857740"/>
                <a:gd name="connsiteX284" fmla="*/ 2124253 w 6856877"/>
                <a:gd name="connsiteY284" fmla="*/ 946300 h 6857740"/>
                <a:gd name="connsiteX285" fmla="*/ 2124253 w 6856877"/>
                <a:gd name="connsiteY285" fmla="*/ 703679 h 6857740"/>
                <a:gd name="connsiteX286" fmla="*/ 2127448 w 6856877"/>
                <a:gd name="connsiteY286" fmla="*/ 707134 h 6857740"/>
                <a:gd name="connsiteX287" fmla="*/ 1884482 w 6856877"/>
                <a:gd name="connsiteY287" fmla="*/ 707134 h 6857740"/>
                <a:gd name="connsiteX288" fmla="*/ 1884482 w 6856877"/>
                <a:gd name="connsiteY288" fmla="*/ 1895624 h 6857740"/>
                <a:gd name="connsiteX289" fmla="*/ 1421783 w 6856877"/>
                <a:gd name="connsiteY289" fmla="*/ 1895624 h 6857740"/>
                <a:gd name="connsiteX290" fmla="*/ 1421783 w 6856877"/>
                <a:gd name="connsiteY290" fmla="*/ 2128830 h 6857740"/>
                <a:gd name="connsiteX291" fmla="*/ 2354609 w 6856877"/>
                <a:gd name="connsiteY291" fmla="*/ 2128830 h 6857740"/>
                <a:gd name="connsiteX292" fmla="*/ 2354609 w 6856877"/>
                <a:gd name="connsiteY292" fmla="*/ 2369983 h 6857740"/>
                <a:gd name="connsiteX293" fmla="*/ 1895624 w 6856877"/>
                <a:gd name="connsiteY293" fmla="*/ 2369983 h 6857740"/>
                <a:gd name="connsiteX294" fmla="*/ 1895624 w 6856877"/>
                <a:gd name="connsiteY294" fmla="*/ 2603190 h 6857740"/>
                <a:gd name="connsiteX295" fmla="*/ 2127708 w 6856877"/>
                <a:gd name="connsiteY295" fmla="*/ 2603190 h 6857740"/>
                <a:gd name="connsiteX296" fmla="*/ 2127708 w 6856877"/>
                <a:gd name="connsiteY296" fmla="*/ 2838556 h 6857740"/>
                <a:gd name="connsiteX297" fmla="*/ 2124253 w 6856877"/>
                <a:gd name="connsiteY297" fmla="*/ 2835274 h 6857740"/>
                <a:gd name="connsiteX298" fmla="*/ 5912478 w 6856877"/>
                <a:gd name="connsiteY298" fmla="*/ 6624103 h 6857740"/>
                <a:gd name="connsiteX299" fmla="*/ 5675038 w 6856877"/>
                <a:gd name="connsiteY299" fmla="*/ 6624103 h 6857740"/>
                <a:gd name="connsiteX300" fmla="*/ 5675038 w 6856877"/>
                <a:gd name="connsiteY300" fmla="*/ 6159590 h 6857740"/>
                <a:gd name="connsiteX301" fmla="*/ 5437772 w 6856877"/>
                <a:gd name="connsiteY301" fmla="*/ 6159590 h 6857740"/>
                <a:gd name="connsiteX302" fmla="*/ 5437772 w 6856877"/>
                <a:gd name="connsiteY302" fmla="*/ 6381568 h 6857740"/>
                <a:gd name="connsiteX303" fmla="*/ 4255847 w 6856877"/>
                <a:gd name="connsiteY303" fmla="*/ 6381568 h 6857740"/>
                <a:gd name="connsiteX304" fmla="*/ 4255847 w 6856877"/>
                <a:gd name="connsiteY304" fmla="*/ 6150780 h 6857740"/>
                <a:gd name="connsiteX305" fmla="*/ 4259129 w 6856877"/>
                <a:gd name="connsiteY305" fmla="*/ 6154321 h 6857740"/>
                <a:gd name="connsiteX306" fmla="*/ 4023936 w 6856877"/>
                <a:gd name="connsiteY306" fmla="*/ 6154321 h 6857740"/>
                <a:gd name="connsiteX307" fmla="*/ 4023936 w 6856877"/>
                <a:gd name="connsiteY307" fmla="*/ 5922583 h 6857740"/>
                <a:gd name="connsiteX308" fmla="*/ 3789347 w 6856877"/>
                <a:gd name="connsiteY308" fmla="*/ 5922583 h 6857740"/>
                <a:gd name="connsiteX309" fmla="*/ 3789347 w 6856877"/>
                <a:gd name="connsiteY309" fmla="*/ 6384332 h 6857740"/>
                <a:gd name="connsiteX310" fmla="*/ 4022554 w 6856877"/>
                <a:gd name="connsiteY310" fmla="*/ 6384332 h 6857740"/>
                <a:gd name="connsiteX311" fmla="*/ 4022554 w 6856877"/>
                <a:gd name="connsiteY311" fmla="*/ 6627989 h 6857740"/>
                <a:gd name="connsiteX312" fmla="*/ 4019358 w 6856877"/>
                <a:gd name="connsiteY312" fmla="*/ 6624534 h 6857740"/>
                <a:gd name="connsiteX313" fmla="*/ 4262498 w 6856877"/>
                <a:gd name="connsiteY313" fmla="*/ 6624534 h 6857740"/>
                <a:gd name="connsiteX314" fmla="*/ 4262498 w 6856877"/>
                <a:gd name="connsiteY314" fmla="*/ 6857741 h 6857740"/>
                <a:gd name="connsiteX315" fmla="*/ 4495704 w 6856877"/>
                <a:gd name="connsiteY315" fmla="*/ 6857741 h 6857740"/>
                <a:gd name="connsiteX316" fmla="*/ 4495704 w 6856877"/>
                <a:gd name="connsiteY316" fmla="*/ 6634467 h 6857740"/>
                <a:gd name="connsiteX317" fmla="*/ 4737548 w 6856877"/>
                <a:gd name="connsiteY317" fmla="*/ 6634467 h 6857740"/>
                <a:gd name="connsiteX318" fmla="*/ 4737548 w 6856877"/>
                <a:gd name="connsiteY318" fmla="*/ 6853682 h 6857740"/>
                <a:gd name="connsiteX319" fmla="*/ 5908763 w 6856877"/>
                <a:gd name="connsiteY319" fmla="*/ 6853682 h 6857740"/>
                <a:gd name="connsiteX320" fmla="*/ 5908763 w 6856877"/>
                <a:gd name="connsiteY320" fmla="*/ 6620475 h 6857740"/>
                <a:gd name="connsiteX321" fmla="*/ 5912478 w 6856877"/>
                <a:gd name="connsiteY321" fmla="*/ 6624103 h 6857740"/>
                <a:gd name="connsiteX322" fmla="*/ 2597921 w 6856877"/>
                <a:gd name="connsiteY322" fmla="*/ 230011 h 6857740"/>
                <a:gd name="connsiteX323" fmla="*/ 2828450 w 6856877"/>
                <a:gd name="connsiteY323" fmla="*/ 230011 h 6857740"/>
                <a:gd name="connsiteX324" fmla="*/ 2828450 w 6856877"/>
                <a:gd name="connsiteY324" fmla="*/ 703334 h 6857740"/>
                <a:gd name="connsiteX325" fmla="*/ 2605608 w 6856877"/>
                <a:gd name="connsiteY325" fmla="*/ 703334 h 6857740"/>
                <a:gd name="connsiteX326" fmla="*/ 2605608 w 6856877"/>
                <a:gd name="connsiteY326" fmla="*/ 936540 h 6857740"/>
                <a:gd name="connsiteX327" fmla="*/ 2832337 w 6856877"/>
                <a:gd name="connsiteY327" fmla="*/ 936540 h 6857740"/>
                <a:gd name="connsiteX328" fmla="*/ 2832337 w 6856877"/>
                <a:gd name="connsiteY328" fmla="*/ 1654730 h 6857740"/>
                <a:gd name="connsiteX329" fmla="*/ 3074872 w 6856877"/>
                <a:gd name="connsiteY329" fmla="*/ 1654730 h 6857740"/>
                <a:gd name="connsiteX330" fmla="*/ 3074872 w 6856877"/>
                <a:gd name="connsiteY330" fmla="*/ 477728 h 6857740"/>
                <a:gd name="connsiteX331" fmla="*/ 3306696 w 6856877"/>
                <a:gd name="connsiteY331" fmla="*/ 477728 h 6857740"/>
                <a:gd name="connsiteX332" fmla="*/ 3306696 w 6856877"/>
                <a:gd name="connsiteY332" fmla="*/ 698497 h 6857740"/>
                <a:gd name="connsiteX333" fmla="*/ 3543876 w 6856877"/>
                <a:gd name="connsiteY333" fmla="*/ 698497 h 6857740"/>
                <a:gd name="connsiteX334" fmla="*/ 3543876 w 6856877"/>
                <a:gd name="connsiteY334" fmla="*/ 473409 h 6857740"/>
                <a:gd name="connsiteX335" fmla="*/ 3782092 w 6856877"/>
                <a:gd name="connsiteY335" fmla="*/ 473409 h 6857740"/>
                <a:gd name="connsiteX336" fmla="*/ 3782092 w 6856877"/>
                <a:gd name="connsiteY336" fmla="*/ 230011 h 6857740"/>
                <a:gd name="connsiteX337" fmla="*/ 3785547 w 6856877"/>
                <a:gd name="connsiteY337" fmla="*/ 233207 h 6857740"/>
                <a:gd name="connsiteX338" fmla="*/ 3542408 w 6856877"/>
                <a:gd name="connsiteY338" fmla="*/ 233207 h 6857740"/>
                <a:gd name="connsiteX339" fmla="*/ 3542408 w 6856877"/>
                <a:gd name="connsiteY339" fmla="*/ 2764 h 6857740"/>
                <a:gd name="connsiteX340" fmla="*/ 2601376 w 6856877"/>
                <a:gd name="connsiteY340" fmla="*/ 2764 h 6857740"/>
                <a:gd name="connsiteX341" fmla="*/ 2601376 w 6856877"/>
                <a:gd name="connsiteY341" fmla="*/ 233207 h 6857740"/>
                <a:gd name="connsiteX342" fmla="*/ 2597921 w 6856877"/>
                <a:gd name="connsiteY342" fmla="*/ 230011 h 6857740"/>
                <a:gd name="connsiteX343" fmla="*/ 706875 w 6856877"/>
                <a:gd name="connsiteY343" fmla="*/ 2361778 h 6857740"/>
                <a:gd name="connsiteX344" fmla="*/ 706875 w 6856877"/>
                <a:gd name="connsiteY344" fmla="*/ 2838210 h 6857740"/>
                <a:gd name="connsiteX345" fmla="*/ 703506 w 6856877"/>
                <a:gd name="connsiteY345" fmla="*/ 2834842 h 6857740"/>
                <a:gd name="connsiteX346" fmla="*/ 947769 w 6856877"/>
                <a:gd name="connsiteY346" fmla="*/ 2834842 h 6857740"/>
                <a:gd name="connsiteX347" fmla="*/ 947769 w 6856877"/>
                <a:gd name="connsiteY347" fmla="*/ 3067098 h 6857740"/>
                <a:gd name="connsiteX348" fmla="*/ 1657840 w 6856877"/>
                <a:gd name="connsiteY348" fmla="*/ 3067098 h 6857740"/>
                <a:gd name="connsiteX349" fmla="*/ 1654557 w 6856877"/>
                <a:gd name="connsiteY349" fmla="*/ 3070899 h 6857740"/>
                <a:gd name="connsiteX350" fmla="*/ 1654557 w 6856877"/>
                <a:gd name="connsiteY350" fmla="*/ 2836483 h 6857740"/>
                <a:gd name="connsiteX351" fmla="*/ 1186503 w 6856877"/>
                <a:gd name="connsiteY351" fmla="*/ 2836483 h 6857740"/>
                <a:gd name="connsiteX352" fmla="*/ 1186503 w 6856877"/>
                <a:gd name="connsiteY352" fmla="*/ 2594639 h 6857740"/>
                <a:gd name="connsiteX353" fmla="*/ 1645747 w 6856877"/>
                <a:gd name="connsiteY353" fmla="*/ 2594639 h 6857740"/>
                <a:gd name="connsiteX354" fmla="*/ 1645747 w 6856877"/>
                <a:gd name="connsiteY354" fmla="*/ 2360396 h 6857740"/>
                <a:gd name="connsiteX355" fmla="*/ 1173202 w 6856877"/>
                <a:gd name="connsiteY355" fmla="*/ 2360396 h 6857740"/>
                <a:gd name="connsiteX356" fmla="*/ 1173202 w 6856877"/>
                <a:gd name="connsiteY356" fmla="*/ 1895797 h 6857740"/>
                <a:gd name="connsiteX357" fmla="*/ 939218 w 6856877"/>
                <a:gd name="connsiteY357" fmla="*/ 1895797 h 6857740"/>
                <a:gd name="connsiteX358" fmla="*/ 939218 w 6856877"/>
                <a:gd name="connsiteY358" fmla="*/ 2365146 h 6857740"/>
                <a:gd name="connsiteX359" fmla="*/ 703506 w 6856877"/>
                <a:gd name="connsiteY359" fmla="*/ 2365146 h 6857740"/>
                <a:gd name="connsiteX360" fmla="*/ 706875 w 6856877"/>
                <a:gd name="connsiteY360" fmla="*/ 2361778 h 6857740"/>
                <a:gd name="connsiteX361" fmla="*/ 4022208 w 6856877"/>
                <a:gd name="connsiteY361" fmla="*/ 6627989 h 6857740"/>
                <a:gd name="connsiteX362" fmla="*/ 3551304 w 6856877"/>
                <a:gd name="connsiteY362" fmla="*/ 6627989 h 6857740"/>
                <a:gd name="connsiteX363" fmla="*/ 3551304 w 6856877"/>
                <a:gd name="connsiteY363" fmla="*/ 5913946 h 6857740"/>
                <a:gd name="connsiteX364" fmla="*/ 3308510 w 6856877"/>
                <a:gd name="connsiteY364" fmla="*/ 5913946 h 6857740"/>
                <a:gd name="connsiteX365" fmla="*/ 3308510 w 6856877"/>
                <a:gd name="connsiteY365" fmla="*/ 6627989 h 6857740"/>
                <a:gd name="connsiteX366" fmla="*/ 2597921 w 6856877"/>
                <a:gd name="connsiteY366" fmla="*/ 6627989 h 6857740"/>
                <a:gd name="connsiteX367" fmla="*/ 2601376 w 6856877"/>
                <a:gd name="connsiteY367" fmla="*/ 6624707 h 6857740"/>
                <a:gd name="connsiteX368" fmla="*/ 2601376 w 6856877"/>
                <a:gd name="connsiteY368" fmla="*/ 6855323 h 6857740"/>
                <a:gd name="connsiteX369" fmla="*/ 4019013 w 6856877"/>
                <a:gd name="connsiteY369" fmla="*/ 6855323 h 6857740"/>
                <a:gd name="connsiteX370" fmla="*/ 4019013 w 6856877"/>
                <a:gd name="connsiteY370" fmla="*/ 6624794 h 6857740"/>
                <a:gd name="connsiteX371" fmla="*/ 4022208 w 6856877"/>
                <a:gd name="connsiteY371" fmla="*/ 6627989 h 6857740"/>
                <a:gd name="connsiteX372" fmla="*/ 6627212 w 6856877"/>
                <a:gd name="connsiteY372" fmla="*/ 5917833 h 6857740"/>
                <a:gd name="connsiteX373" fmla="*/ 6382950 w 6856877"/>
                <a:gd name="connsiteY373" fmla="*/ 5917833 h 6857740"/>
                <a:gd name="connsiteX374" fmla="*/ 6382950 w 6856877"/>
                <a:gd name="connsiteY374" fmla="*/ 6156826 h 6857740"/>
                <a:gd name="connsiteX375" fmla="*/ 5912218 w 6856877"/>
                <a:gd name="connsiteY375" fmla="*/ 6156826 h 6857740"/>
                <a:gd name="connsiteX376" fmla="*/ 5912218 w 6856877"/>
                <a:gd name="connsiteY376" fmla="*/ 6624103 h 6857740"/>
                <a:gd name="connsiteX377" fmla="*/ 5908591 w 6856877"/>
                <a:gd name="connsiteY377" fmla="*/ 6620907 h 6857740"/>
                <a:gd name="connsiteX378" fmla="*/ 6153717 w 6856877"/>
                <a:gd name="connsiteY378" fmla="*/ 6620907 h 6857740"/>
                <a:gd name="connsiteX379" fmla="*/ 6153717 w 6856877"/>
                <a:gd name="connsiteY379" fmla="*/ 6398065 h 6857740"/>
                <a:gd name="connsiteX380" fmla="*/ 6391587 w 6856877"/>
                <a:gd name="connsiteY380" fmla="*/ 6398065 h 6857740"/>
                <a:gd name="connsiteX381" fmla="*/ 6391587 w 6856877"/>
                <a:gd name="connsiteY381" fmla="*/ 6856359 h 6857740"/>
                <a:gd name="connsiteX382" fmla="*/ 6629372 w 6856877"/>
                <a:gd name="connsiteY382" fmla="*/ 6856359 h 6857740"/>
                <a:gd name="connsiteX383" fmla="*/ 6629372 w 6856877"/>
                <a:gd name="connsiteY383" fmla="*/ 6620043 h 6857740"/>
                <a:gd name="connsiteX384" fmla="*/ 6856273 w 6856877"/>
                <a:gd name="connsiteY384" fmla="*/ 6620043 h 6857740"/>
                <a:gd name="connsiteX385" fmla="*/ 6856273 w 6856877"/>
                <a:gd name="connsiteY385" fmla="*/ 6149743 h 6857740"/>
                <a:gd name="connsiteX386" fmla="*/ 6623844 w 6856877"/>
                <a:gd name="connsiteY386" fmla="*/ 6149743 h 6857740"/>
                <a:gd name="connsiteX387" fmla="*/ 6623844 w 6856877"/>
                <a:gd name="connsiteY387" fmla="*/ 5914550 h 6857740"/>
                <a:gd name="connsiteX388" fmla="*/ 6627212 w 6856877"/>
                <a:gd name="connsiteY388" fmla="*/ 5917833 h 6857740"/>
                <a:gd name="connsiteX389" fmla="*/ 2124771 w 6856877"/>
                <a:gd name="connsiteY389" fmla="*/ 6624275 h 6857740"/>
                <a:gd name="connsiteX390" fmla="*/ 2601635 w 6856877"/>
                <a:gd name="connsiteY390" fmla="*/ 6624275 h 6857740"/>
                <a:gd name="connsiteX391" fmla="*/ 2598180 w 6856877"/>
                <a:gd name="connsiteY391" fmla="*/ 6627558 h 6857740"/>
                <a:gd name="connsiteX392" fmla="*/ 2601635 w 6856877"/>
                <a:gd name="connsiteY392" fmla="*/ 6150607 h 6857740"/>
                <a:gd name="connsiteX393" fmla="*/ 2366615 w 6856877"/>
                <a:gd name="connsiteY393" fmla="*/ 6150607 h 6857740"/>
                <a:gd name="connsiteX394" fmla="*/ 2366615 w 6856877"/>
                <a:gd name="connsiteY394" fmla="*/ 5917400 h 6857740"/>
                <a:gd name="connsiteX395" fmla="*/ 2124253 w 6856877"/>
                <a:gd name="connsiteY395" fmla="*/ 5917400 h 6857740"/>
                <a:gd name="connsiteX396" fmla="*/ 2127708 w 6856877"/>
                <a:gd name="connsiteY396" fmla="*/ 5914118 h 6857740"/>
                <a:gd name="connsiteX397" fmla="*/ 2127708 w 6856877"/>
                <a:gd name="connsiteY397" fmla="*/ 6627558 h 6857740"/>
                <a:gd name="connsiteX398" fmla="*/ 2124771 w 6856877"/>
                <a:gd name="connsiteY398" fmla="*/ 6624275 h 6857740"/>
                <a:gd name="connsiteX399" fmla="*/ 703420 w 6856877"/>
                <a:gd name="connsiteY399" fmla="*/ 3782610 h 6857740"/>
                <a:gd name="connsiteX400" fmla="*/ 937836 w 6856877"/>
                <a:gd name="connsiteY400" fmla="*/ 3782610 h 6857740"/>
                <a:gd name="connsiteX401" fmla="*/ 937836 w 6856877"/>
                <a:gd name="connsiteY401" fmla="*/ 3545776 h 6857740"/>
                <a:gd name="connsiteX402" fmla="*/ 1180457 w 6856877"/>
                <a:gd name="connsiteY402" fmla="*/ 3545776 h 6857740"/>
                <a:gd name="connsiteX403" fmla="*/ 1177175 w 6856877"/>
                <a:gd name="connsiteY403" fmla="*/ 3549231 h 6857740"/>
                <a:gd name="connsiteX404" fmla="*/ 1177175 w 6856877"/>
                <a:gd name="connsiteY404" fmla="*/ 3318961 h 6857740"/>
                <a:gd name="connsiteX405" fmla="*/ 706702 w 6856877"/>
                <a:gd name="connsiteY405" fmla="*/ 3318961 h 6857740"/>
                <a:gd name="connsiteX406" fmla="*/ 706702 w 6856877"/>
                <a:gd name="connsiteY406" fmla="*/ 3785806 h 6857740"/>
                <a:gd name="connsiteX407" fmla="*/ 703420 w 6856877"/>
                <a:gd name="connsiteY407" fmla="*/ 3782610 h 6857740"/>
                <a:gd name="connsiteX408" fmla="*/ 466154 w 6856877"/>
                <a:gd name="connsiteY408" fmla="*/ 3785633 h 6857740"/>
                <a:gd name="connsiteX409" fmla="*/ 466154 w 6856877"/>
                <a:gd name="connsiteY409" fmla="*/ 3318357 h 6857740"/>
                <a:gd name="connsiteX410" fmla="*/ 239166 w 6856877"/>
                <a:gd name="connsiteY410" fmla="*/ 3318357 h 6857740"/>
                <a:gd name="connsiteX411" fmla="*/ 239166 w 6856877"/>
                <a:gd name="connsiteY411" fmla="*/ 3782265 h 6857740"/>
                <a:gd name="connsiteX412" fmla="*/ 469263 w 6856877"/>
                <a:gd name="connsiteY412" fmla="*/ 3782265 h 6857740"/>
                <a:gd name="connsiteX413" fmla="*/ 466154 w 6856877"/>
                <a:gd name="connsiteY413" fmla="*/ 3785633 h 6857740"/>
                <a:gd name="connsiteX414" fmla="*/ 233207 w 6856877"/>
                <a:gd name="connsiteY414" fmla="*/ 2360396 h 6857740"/>
                <a:gd name="connsiteX415" fmla="*/ 233207 w 6856877"/>
                <a:gd name="connsiteY415" fmla="*/ 1898992 h 6857740"/>
                <a:gd name="connsiteX416" fmla="*/ 0 w 6856877"/>
                <a:gd name="connsiteY416" fmla="*/ 1898992 h 6857740"/>
                <a:gd name="connsiteX417" fmla="*/ 0 w 6856877"/>
                <a:gd name="connsiteY417" fmla="*/ 2356768 h 6857740"/>
                <a:gd name="connsiteX418" fmla="*/ 236748 w 6856877"/>
                <a:gd name="connsiteY418" fmla="*/ 2356768 h 6857740"/>
                <a:gd name="connsiteX419" fmla="*/ 233207 w 6856877"/>
                <a:gd name="connsiteY419" fmla="*/ 2360396 h 6857740"/>
                <a:gd name="connsiteX420" fmla="*/ 2124080 w 6856877"/>
                <a:gd name="connsiteY420" fmla="*/ 5677112 h 6857740"/>
                <a:gd name="connsiteX421" fmla="*/ 2601203 w 6856877"/>
                <a:gd name="connsiteY421" fmla="*/ 5680393 h 6857740"/>
                <a:gd name="connsiteX422" fmla="*/ 2601203 w 6856877"/>
                <a:gd name="connsiteY422" fmla="*/ 5443819 h 6857740"/>
                <a:gd name="connsiteX423" fmla="*/ 2124253 w 6856877"/>
                <a:gd name="connsiteY423" fmla="*/ 5443819 h 6857740"/>
                <a:gd name="connsiteX424" fmla="*/ 2127708 w 6856877"/>
                <a:gd name="connsiteY424" fmla="*/ 5440536 h 6857740"/>
                <a:gd name="connsiteX425" fmla="*/ 2127708 w 6856877"/>
                <a:gd name="connsiteY425" fmla="*/ 5680566 h 6857740"/>
                <a:gd name="connsiteX426" fmla="*/ 2124080 w 6856877"/>
                <a:gd name="connsiteY426" fmla="*/ 5677112 h 6857740"/>
                <a:gd name="connsiteX427" fmla="*/ 2124080 w 6856877"/>
                <a:gd name="connsiteY427" fmla="*/ 5443905 h 6857740"/>
                <a:gd name="connsiteX428" fmla="*/ 2124080 w 6856877"/>
                <a:gd name="connsiteY428" fmla="*/ 4970064 h 6857740"/>
                <a:gd name="connsiteX429" fmla="*/ 1887418 w 6856877"/>
                <a:gd name="connsiteY429" fmla="*/ 4970064 h 6857740"/>
                <a:gd name="connsiteX430" fmla="*/ 1890614 w 6856877"/>
                <a:gd name="connsiteY430" fmla="*/ 4966609 h 6857740"/>
                <a:gd name="connsiteX431" fmla="*/ 1890614 w 6856877"/>
                <a:gd name="connsiteY431" fmla="*/ 5440536 h 6857740"/>
                <a:gd name="connsiteX432" fmla="*/ 2127708 w 6856877"/>
                <a:gd name="connsiteY432" fmla="*/ 5440536 h 6857740"/>
                <a:gd name="connsiteX433" fmla="*/ 2124080 w 6856877"/>
                <a:gd name="connsiteY433" fmla="*/ 5443905 h 6857740"/>
                <a:gd name="connsiteX434" fmla="*/ 1887418 w 6856877"/>
                <a:gd name="connsiteY434" fmla="*/ 3072108 h 6857740"/>
                <a:gd name="connsiteX435" fmla="*/ 2124253 w 6856877"/>
                <a:gd name="connsiteY435" fmla="*/ 3072108 h 6857740"/>
                <a:gd name="connsiteX436" fmla="*/ 2124253 w 6856877"/>
                <a:gd name="connsiteY436" fmla="*/ 2835274 h 6857740"/>
                <a:gd name="connsiteX437" fmla="*/ 2127708 w 6856877"/>
                <a:gd name="connsiteY437" fmla="*/ 2838469 h 6857740"/>
                <a:gd name="connsiteX438" fmla="*/ 1890873 w 6856877"/>
                <a:gd name="connsiteY438" fmla="*/ 2838469 h 6857740"/>
                <a:gd name="connsiteX439" fmla="*/ 1890873 w 6856877"/>
                <a:gd name="connsiteY439" fmla="*/ 3075303 h 6857740"/>
                <a:gd name="connsiteX440" fmla="*/ 1887418 w 6856877"/>
                <a:gd name="connsiteY440" fmla="*/ 3072108 h 6857740"/>
                <a:gd name="connsiteX441" fmla="*/ 706789 w 6856877"/>
                <a:gd name="connsiteY441" fmla="*/ 2838210 h 6857740"/>
                <a:gd name="connsiteX442" fmla="*/ 475741 w 6856877"/>
                <a:gd name="connsiteY442" fmla="*/ 2838210 h 6857740"/>
                <a:gd name="connsiteX443" fmla="*/ 475741 w 6856877"/>
                <a:gd name="connsiteY443" fmla="*/ 3065284 h 6857740"/>
                <a:gd name="connsiteX444" fmla="*/ 703420 w 6856877"/>
                <a:gd name="connsiteY444" fmla="*/ 3065284 h 6857740"/>
                <a:gd name="connsiteX445" fmla="*/ 703420 w 6856877"/>
                <a:gd name="connsiteY445" fmla="*/ 2834842 h 6857740"/>
                <a:gd name="connsiteX446" fmla="*/ 706789 w 6856877"/>
                <a:gd name="connsiteY446" fmla="*/ 2838210 h 6857740"/>
                <a:gd name="connsiteX447" fmla="*/ 223706 w 6856877"/>
                <a:gd name="connsiteY447" fmla="*/ 2845379 h 6857740"/>
                <a:gd name="connsiteX448" fmla="*/ 3887 w 6856877"/>
                <a:gd name="connsiteY448" fmla="*/ 2845379 h 6857740"/>
                <a:gd name="connsiteX449" fmla="*/ 3887 w 6856877"/>
                <a:gd name="connsiteY449" fmla="*/ 3071503 h 6857740"/>
                <a:gd name="connsiteX450" fmla="*/ 223706 w 6856877"/>
                <a:gd name="connsiteY450" fmla="*/ 3071503 h 6857740"/>
                <a:gd name="connsiteX451" fmla="*/ 223706 w 6856877"/>
                <a:gd name="connsiteY451" fmla="*/ 2845379 h 6857740"/>
                <a:gd name="connsiteX452" fmla="*/ 6387355 w 6856877"/>
                <a:gd name="connsiteY452" fmla="*/ 4496395 h 6857740"/>
                <a:gd name="connsiteX453" fmla="*/ 6387355 w 6856877"/>
                <a:gd name="connsiteY453" fmla="*/ 4256279 h 6857740"/>
                <a:gd name="connsiteX454" fmla="*/ 6390637 w 6856877"/>
                <a:gd name="connsiteY454" fmla="*/ 4259561 h 6857740"/>
                <a:gd name="connsiteX455" fmla="*/ 6150521 w 6856877"/>
                <a:gd name="connsiteY455" fmla="*/ 4259561 h 6857740"/>
                <a:gd name="connsiteX456" fmla="*/ 6153717 w 6856877"/>
                <a:gd name="connsiteY456" fmla="*/ 4256106 h 6857740"/>
                <a:gd name="connsiteX457" fmla="*/ 6153717 w 6856877"/>
                <a:gd name="connsiteY457" fmla="*/ 4493200 h 6857740"/>
                <a:gd name="connsiteX458" fmla="*/ 6390810 w 6856877"/>
                <a:gd name="connsiteY458" fmla="*/ 4493200 h 6857740"/>
                <a:gd name="connsiteX459" fmla="*/ 6387355 w 6856877"/>
                <a:gd name="connsiteY459" fmla="*/ 4496395 h 6857740"/>
                <a:gd name="connsiteX460" fmla="*/ 465204 w 6856877"/>
                <a:gd name="connsiteY460" fmla="*/ 2360914 h 6857740"/>
                <a:gd name="connsiteX461" fmla="*/ 233379 w 6856877"/>
                <a:gd name="connsiteY461" fmla="*/ 2360396 h 6857740"/>
                <a:gd name="connsiteX462" fmla="*/ 236575 w 6856877"/>
                <a:gd name="connsiteY462" fmla="*/ 2356768 h 6857740"/>
                <a:gd name="connsiteX463" fmla="*/ 236575 w 6856877"/>
                <a:gd name="connsiteY463" fmla="*/ 2594121 h 6857740"/>
                <a:gd name="connsiteX464" fmla="*/ 461144 w 6856877"/>
                <a:gd name="connsiteY464" fmla="*/ 2594121 h 6857740"/>
                <a:gd name="connsiteX465" fmla="*/ 461144 w 6856877"/>
                <a:gd name="connsiteY465" fmla="*/ 2357977 h 6857740"/>
                <a:gd name="connsiteX466" fmla="*/ 465204 w 6856877"/>
                <a:gd name="connsiteY466" fmla="*/ 2360914 h 6857740"/>
                <a:gd name="connsiteX467" fmla="*/ 703506 w 6856877"/>
                <a:gd name="connsiteY467" fmla="*/ 2365146 h 6857740"/>
                <a:gd name="connsiteX468" fmla="*/ 703506 w 6856877"/>
                <a:gd name="connsiteY468" fmla="*/ 2133408 h 6857740"/>
                <a:gd name="connsiteX469" fmla="*/ 465031 w 6856877"/>
                <a:gd name="connsiteY469" fmla="*/ 2133408 h 6857740"/>
                <a:gd name="connsiteX470" fmla="*/ 465031 w 6856877"/>
                <a:gd name="connsiteY470" fmla="*/ 2360741 h 6857740"/>
                <a:gd name="connsiteX471" fmla="*/ 461403 w 6856877"/>
                <a:gd name="connsiteY471" fmla="*/ 2357546 h 6857740"/>
                <a:gd name="connsiteX472" fmla="*/ 706702 w 6856877"/>
                <a:gd name="connsiteY472" fmla="*/ 2361605 h 6857740"/>
                <a:gd name="connsiteX473" fmla="*/ 703506 w 6856877"/>
                <a:gd name="connsiteY473" fmla="*/ 2365146 h 6857740"/>
                <a:gd name="connsiteX474" fmla="*/ 2124253 w 6856877"/>
                <a:gd name="connsiteY474" fmla="*/ 703679 h 6857740"/>
                <a:gd name="connsiteX475" fmla="*/ 2361087 w 6856877"/>
                <a:gd name="connsiteY475" fmla="*/ 703679 h 6857740"/>
                <a:gd name="connsiteX476" fmla="*/ 2361087 w 6856877"/>
                <a:gd name="connsiteY476" fmla="*/ 466845 h 6857740"/>
                <a:gd name="connsiteX477" fmla="*/ 2364283 w 6856877"/>
                <a:gd name="connsiteY477" fmla="*/ 470300 h 6857740"/>
                <a:gd name="connsiteX478" fmla="*/ 2127448 w 6856877"/>
                <a:gd name="connsiteY478" fmla="*/ 470300 h 6857740"/>
                <a:gd name="connsiteX479" fmla="*/ 2127448 w 6856877"/>
                <a:gd name="connsiteY479" fmla="*/ 707134 h 6857740"/>
                <a:gd name="connsiteX480" fmla="*/ 2124253 w 6856877"/>
                <a:gd name="connsiteY480" fmla="*/ 703679 h 6857740"/>
                <a:gd name="connsiteX481" fmla="*/ 2124253 w 6856877"/>
                <a:gd name="connsiteY481" fmla="*/ 5917487 h 6857740"/>
                <a:gd name="connsiteX482" fmla="*/ 2124253 w 6856877"/>
                <a:gd name="connsiteY482" fmla="*/ 5677284 h 6857740"/>
                <a:gd name="connsiteX483" fmla="*/ 2127708 w 6856877"/>
                <a:gd name="connsiteY483" fmla="*/ 5680566 h 6857740"/>
                <a:gd name="connsiteX484" fmla="*/ 1897178 w 6856877"/>
                <a:gd name="connsiteY484" fmla="*/ 5680566 h 6857740"/>
                <a:gd name="connsiteX485" fmla="*/ 1897178 w 6856877"/>
                <a:gd name="connsiteY485" fmla="*/ 5914205 h 6857740"/>
                <a:gd name="connsiteX486" fmla="*/ 2127708 w 6856877"/>
                <a:gd name="connsiteY486" fmla="*/ 5914205 h 6857740"/>
                <a:gd name="connsiteX487" fmla="*/ 2124253 w 6856877"/>
                <a:gd name="connsiteY487" fmla="*/ 5917487 h 6857740"/>
                <a:gd name="connsiteX488" fmla="*/ 1413664 w 6856877"/>
                <a:gd name="connsiteY488" fmla="*/ 3545776 h 6857740"/>
                <a:gd name="connsiteX489" fmla="*/ 1653866 w 6856877"/>
                <a:gd name="connsiteY489" fmla="*/ 3545776 h 6857740"/>
                <a:gd name="connsiteX490" fmla="*/ 1650584 w 6856877"/>
                <a:gd name="connsiteY490" fmla="*/ 3549058 h 6857740"/>
                <a:gd name="connsiteX491" fmla="*/ 1650584 w 6856877"/>
                <a:gd name="connsiteY491" fmla="*/ 3308942 h 6857740"/>
                <a:gd name="connsiteX492" fmla="*/ 1653780 w 6856877"/>
                <a:gd name="connsiteY492" fmla="*/ 3312397 h 6857740"/>
                <a:gd name="connsiteX493" fmla="*/ 1416946 w 6856877"/>
                <a:gd name="connsiteY493" fmla="*/ 3312397 h 6857740"/>
                <a:gd name="connsiteX494" fmla="*/ 1416946 w 6856877"/>
                <a:gd name="connsiteY494" fmla="*/ 3549231 h 6857740"/>
                <a:gd name="connsiteX495" fmla="*/ 1413664 w 6856877"/>
                <a:gd name="connsiteY495" fmla="*/ 3545776 h 6857740"/>
                <a:gd name="connsiteX496" fmla="*/ 6623844 w 6856877"/>
                <a:gd name="connsiteY496" fmla="*/ 5914464 h 6857740"/>
                <a:gd name="connsiteX497" fmla="*/ 6854891 w 6856877"/>
                <a:gd name="connsiteY497" fmla="*/ 5914464 h 6857740"/>
                <a:gd name="connsiteX498" fmla="*/ 6854891 w 6856877"/>
                <a:gd name="connsiteY498" fmla="*/ 5687389 h 6857740"/>
                <a:gd name="connsiteX499" fmla="*/ 6627212 w 6856877"/>
                <a:gd name="connsiteY499" fmla="*/ 5687389 h 6857740"/>
                <a:gd name="connsiteX500" fmla="*/ 6627212 w 6856877"/>
                <a:gd name="connsiteY500" fmla="*/ 5917833 h 6857740"/>
                <a:gd name="connsiteX501" fmla="*/ 6623844 w 6856877"/>
                <a:gd name="connsiteY501" fmla="*/ 5914464 h 6857740"/>
                <a:gd name="connsiteX502" fmla="*/ 2361087 w 6856877"/>
                <a:gd name="connsiteY502" fmla="*/ 466845 h 6857740"/>
                <a:gd name="connsiteX503" fmla="*/ 2597921 w 6856877"/>
                <a:gd name="connsiteY503" fmla="*/ 466845 h 6857740"/>
                <a:gd name="connsiteX504" fmla="*/ 2597921 w 6856877"/>
                <a:gd name="connsiteY504" fmla="*/ 230011 h 6857740"/>
                <a:gd name="connsiteX505" fmla="*/ 2601376 w 6856877"/>
                <a:gd name="connsiteY505" fmla="*/ 233207 h 6857740"/>
                <a:gd name="connsiteX506" fmla="*/ 2364283 w 6856877"/>
                <a:gd name="connsiteY506" fmla="*/ 233207 h 6857740"/>
                <a:gd name="connsiteX507" fmla="*/ 2364283 w 6856877"/>
                <a:gd name="connsiteY507" fmla="*/ 470300 h 6857740"/>
                <a:gd name="connsiteX508" fmla="*/ 2361087 w 6856877"/>
                <a:gd name="connsiteY508" fmla="*/ 466845 h 6857740"/>
                <a:gd name="connsiteX509" fmla="*/ 2119416 w 6856877"/>
                <a:gd name="connsiteY509" fmla="*/ 2332 h 6857740"/>
                <a:gd name="connsiteX510" fmla="*/ 1897610 w 6856877"/>
                <a:gd name="connsiteY510" fmla="*/ 2332 h 6857740"/>
                <a:gd name="connsiteX511" fmla="*/ 1897610 w 6856877"/>
                <a:gd name="connsiteY511" fmla="*/ 226210 h 6857740"/>
                <a:gd name="connsiteX512" fmla="*/ 2119416 w 6856877"/>
                <a:gd name="connsiteY512" fmla="*/ 226210 h 6857740"/>
                <a:gd name="connsiteX513" fmla="*/ 2119416 w 6856877"/>
                <a:gd name="connsiteY513" fmla="*/ 2332 h 6857740"/>
                <a:gd name="connsiteX514" fmla="*/ 469263 w 6856877"/>
                <a:gd name="connsiteY514" fmla="*/ 3782265 h 6857740"/>
                <a:gd name="connsiteX515" fmla="*/ 469263 w 6856877"/>
                <a:gd name="connsiteY515" fmla="*/ 4019531 h 6857740"/>
                <a:gd name="connsiteX516" fmla="*/ 706702 w 6856877"/>
                <a:gd name="connsiteY516" fmla="*/ 4019531 h 6857740"/>
                <a:gd name="connsiteX517" fmla="*/ 703161 w 6856877"/>
                <a:gd name="connsiteY517" fmla="*/ 4022727 h 6857740"/>
                <a:gd name="connsiteX518" fmla="*/ 703161 w 6856877"/>
                <a:gd name="connsiteY518" fmla="*/ 3782610 h 6857740"/>
                <a:gd name="connsiteX519" fmla="*/ 706702 w 6856877"/>
                <a:gd name="connsiteY519" fmla="*/ 3785806 h 6857740"/>
                <a:gd name="connsiteX520" fmla="*/ 465895 w 6856877"/>
                <a:gd name="connsiteY520" fmla="*/ 3785806 h 6857740"/>
                <a:gd name="connsiteX521" fmla="*/ 469263 w 6856877"/>
                <a:gd name="connsiteY521" fmla="*/ 3782265 h 6857740"/>
                <a:gd name="connsiteX522" fmla="*/ 1650584 w 6856877"/>
                <a:gd name="connsiteY522" fmla="*/ 3308942 h 6857740"/>
                <a:gd name="connsiteX523" fmla="*/ 1887418 w 6856877"/>
                <a:gd name="connsiteY523" fmla="*/ 3308942 h 6857740"/>
                <a:gd name="connsiteX524" fmla="*/ 1887418 w 6856877"/>
                <a:gd name="connsiteY524" fmla="*/ 3072108 h 6857740"/>
                <a:gd name="connsiteX525" fmla="*/ 1890873 w 6856877"/>
                <a:gd name="connsiteY525" fmla="*/ 3075303 h 6857740"/>
                <a:gd name="connsiteX526" fmla="*/ 1654471 w 6856877"/>
                <a:gd name="connsiteY526" fmla="*/ 3070899 h 6857740"/>
                <a:gd name="connsiteX527" fmla="*/ 1657667 w 6856877"/>
                <a:gd name="connsiteY527" fmla="*/ 3067271 h 6857740"/>
                <a:gd name="connsiteX528" fmla="*/ 1653780 w 6856877"/>
                <a:gd name="connsiteY528" fmla="*/ 3312397 h 6857740"/>
                <a:gd name="connsiteX529" fmla="*/ 1650584 w 6856877"/>
                <a:gd name="connsiteY529" fmla="*/ 3308942 h 6857740"/>
                <a:gd name="connsiteX530" fmla="*/ 2127794 w 6856877"/>
                <a:gd name="connsiteY530" fmla="*/ 6627644 h 6857740"/>
                <a:gd name="connsiteX531" fmla="*/ 1896747 w 6856877"/>
                <a:gd name="connsiteY531" fmla="*/ 6627644 h 6857740"/>
                <a:gd name="connsiteX532" fmla="*/ 1896747 w 6856877"/>
                <a:gd name="connsiteY532" fmla="*/ 6854718 h 6857740"/>
                <a:gd name="connsiteX533" fmla="*/ 2124771 w 6856877"/>
                <a:gd name="connsiteY533" fmla="*/ 6854718 h 6857740"/>
                <a:gd name="connsiteX534" fmla="*/ 2124771 w 6856877"/>
                <a:gd name="connsiteY534" fmla="*/ 6624275 h 6857740"/>
                <a:gd name="connsiteX535" fmla="*/ 2127794 w 6856877"/>
                <a:gd name="connsiteY535" fmla="*/ 6627644 h 6857740"/>
                <a:gd name="connsiteX536" fmla="*/ 3541285 w 6856877"/>
                <a:gd name="connsiteY536" fmla="*/ 4729947 h 6857740"/>
                <a:gd name="connsiteX537" fmla="*/ 3541285 w 6856877"/>
                <a:gd name="connsiteY537" fmla="*/ 4500886 h 6857740"/>
                <a:gd name="connsiteX538" fmla="*/ 3308078 w 6856877"/>
                <a:gd name="connsiteY538" fmla="*/ 4500886 h 6857740"/>
                <a:gd name="connsiteX539" fmla="*/ 3308078 w 6856877"/>
                <a:gd name="connsiteY539" fmla="*/ 4722778 h 6857740"/>
                <a:gd name="connsiteX540" fmla="*/ 2833028 w 6856877"/>
                <a:gd name="connsiteY540" fmla="*/ 4722778 h 6857740"/>
                <a:gd name="connsiteX541" fmla="*/ 2833028 w 6856877"/>
                <a:gd name="connsiteY541" fmla="*/ 4265003 h 6857740"/>
                <a:gd name="connsiteX542" fmla="*/ 2607940 w 6856877"/>
                <a:gd name="connsiteY542" fmla="*/ 4265003 h 6857740"/>
                <a:gd name="connsiteX543" fmla="*/ 2607940 w 6856877"/>
                <a:gd name="connsiteY543" fmla="*/ 4969891 h 6857740"/>
                <a:gd name="connsiteX544" fmla="*/ 4022208 w 6856877"/>
                <a:gd name="connsiteY544" fmla="*/ 4969891 h 6857740"/>
                <a:gd name="connsiteX545" fmla="*/ 4022208 w 6856877"/>
                <a:gd name="connsiteY545" fmla="*/ 4729774 h 6857740"/>
                <a:gd name="connsiteX546" fmla="*/ 3541285 w 6856877"/>
                <a:gd name="connsiteY546" fmla="*/ 4729947 h 6857740"/>
                <a:gd name="connsiteX547" fmla="*/ 3311447 w 6856877"/>
                <a:gd name="connsiteY547" fmla="*/ 5451333 h 6857740"/>
                <a:gd name="connsiteX548" fmla="*/ 3550958 w 6856877"/>
                <a:gd name="connsiteY548" fmla="*/ 5451333 h 6857740"/>
                <a:gd name="connsiteX549" fmla="*/ 3550958 w 6856877"/>
                <a:gd name="connsiteY549" fmla="*/ 5671152 h 6857740"/>
                <a:gd name="connsiteX550" fmla="*/ 4011153 w 6856877"/>
                <a:gd name="connsiteY550" fmla="*/ 5671152 h 6857740"/>
                <a:gd name="connsiteX551" fmla="*/ 4011153 w 6856877"/>
                <a:gd name="connsiteY551" fmla="*/ 5437945 h 6857740"/>
                <a:gd name="connsiteX552" fmla="*/ 3780538 w 6856877"/>
                <a:gd name="connsiteY552" fmla="*/ 5437945 h 6857740"/>
                <a:gd name="connsiteX553" fmla="*/ 3780538 w 6856877"/>
                <a:gd name="connsiteY553" fmla="*/ 5214326 h 6857740"/>
                <a:gd name="connsiteX554" fmla="*/ 3068998 w 6856877"/>
                <a:gd name="connsiteY554" fmla="*/ 5214326 h 6857740"/>
                <a:gd name="connsiteX555" fmla="*/ 3068998 w 6856877"/>
                <a:gd name="connsiteY555" fmla="*/ 5444769 h 6857740"/>
                <a:gd name="connsiteX556" fmla="*/ 2834755 w 6856877"/>
                <a:gd name="connsiteY556" fmla="*/ 5444769 h 6857740"/>
                <a:gd name="connsiteX557" fmla="*/ 2834755 w 6856877"/>
                <a:gd name="connsiteY557" fmla="*/ 5680653 h 6857740"/>
                <a:gd name="connsiteX558" fmla="*/ 3077377 w 6856877"/>
                <a:gd name="connsiteY558" fmla="*/ 5680653 h 6857740"/>
                <a:gd name="connsiteX559" fmla="*/ 3077377 w 6856877"/>
                <a:gd name="connsiteY559" fmla="*/ 5917487 h 6857740"/>
                <a:gd name="connsiteX560" fmla="*/ 3311706 w 6856877"/>
                <a:gd name="connsiteY560" fmla="*/ 5917487 h 6857740"/>
                <a:gd name="connsiteX561" fmla="*/ 3311447 w 6856877"/>
                <a:gd name="connsiteY561" fmla="*/ 5451333 h 6857740"/>
                <a:gd name="connsiteX562" fmla="*/ 2353659 w 6856877"/>
                <a:gd name="connsiteY562" fmla="*/ 4733229 h 6857740"/>
                <a:gd name="connsiteX563" fmla="*/ 2353659 w 6856877"/>
                <a:gd name="connsiteY563" fmla="*/ 4264311 h 6857740"/>
                <a:gd name="connsiteX564" fmla="*/ 2123130 w 6856877"/>
                <a:gd name="connsiteY564" fmla="*/ 4264311 h 6857740"/>
                <a:gd name="connsiteX565" fmla="*/ 2123130 w 6856877"/>
                <a:gd name="connsiteY565" fmla="*/ 4493113 h 6857740"/>
                <a:gd name="connsiteX566" fmla="*/ 1887418 w 6856877"/>
                <a:gd name="connsiteY566" fmla="*/ 4493113 h 6857740"/>
                <a:gd name="connsiteX567" fmla="*/ 1887418 w 6856877"/>
                <a:gd name="connsiteY567" fmla="*/ 4733229 h 6857740"/>
                <a:gd name="connsiteX568" fmla="*/ 2353659 w 6856877"/>
                <a:gd name="connsiteY568" fmla="*/ 4733229 h 6857740"/>
                <a:gd name="connsiteX569" fmla="*/ 2364369 w 6856877"/>
                <a:gd name="connsiteY569" fmla="*/ 3785893 h 6857740"/>
                <a:gd name="connsiteX570" fmla="*/ 2364369 w 6856877"/>
                <a:gd name="connsiteY570" fmla="*/ 3308942 h 6857740"/>
                <a:gd name="connsiteX571" fmla="*/ 2124253 w 6856877"/>
                <a:gd name="connsiteY571" fmla="*/ 3308942 h 6857740"/>
                <a:gd name="connsiteX572" fmla="*/ 2124253 w 6856877"/>
                <a:gd name="connsiteY572" fmla="*/ 3785893 h 6857740"/>
                <a:gd name="connsiteX573" fmla="*/ 2364369 w 6856877"/>
                <a:gd name="connsiteY573" fmla="*/ 3785893 h 6857740"/>
                <a:gd name="connsiteX574" fmla="*/ 2837692 w 6856877"/>
                <a:gd name="connsiteY574" fmla="*/ 6150693 h 6857740"/>
                <a:gd name="connsiteX575" fmla="*/ 2834323 w 6856877"/>
                <a:gd name="connsiteY575" fmla="*/ 6154062 h 6857740"/>
                <a:gd name="connsiteX576" fmla="*/ 2838037 w 6856877"/>
                <a:gd name="connsiteY576" fmla="*/ 5677284 h 6857740"/>
                <a:gd name="connsiteX577" fmla="*/ 2597921 w 6856877"/>
                <a:gd name="connsiteY577" fmla="*/ 5677284 h 6857740"/>
                <a:gd name="connsiteX578" fmla="*/ 2597921 w 6856877"/>
                <a:gd name="connsiteY578" fmla="*/ 6154321 h 6857740"/>
                <a:gd name="connsiteX579" fmla="*/ 2837692 w 6856877"/>
                <a:gd name="connsiteY579" fmla="*/ 6150693 h 6857740"/>
                <a:gd name="connsiteX580" fmla="*/ 3071589 w 6856877"/>
                <a:gd name="connsiteY580" fmla="*/ 1894760 h 6857740"/>
                <a:gd name="connsiteX581" fmla="*/ 2842356 w 6856877"/>
                <a:gd name="connsiteY581" fmla="*/ 1894760 h 6857740"/>
                <a:gd name="connsiteX582" fmla="*/ 2842356 w 6856877"/>
                <a:gd name="connsiteY582" fmla="*/ 2127967 h 6857740"/>
                <a:gd name="connsiteX583" fmla="*/ 3077808 w 6856877"/>
                <a:gd name="connsiteY583" fmla="*/ 2127967 h 6857740"/>
                <a:gd name="connsiteX584" fmla="*/ 3077808 w 6856877"/>
                <a:gd name="connsiteY584" fmla="*/ 2357977 h 6857740"/>
                <a:gd name="connsiteX585" fmla="*/ 3540248 w 6856877"/>
                <a:gd name="connsiteY585" fmla="*/ 2357977 h 6857740"/>
                <a:gd name="connsiteX586" fmla="*/ 3540248 w 6856877"/>
                <a:gd name="connsiteY586" fmla="*/ 2122871 h 6857740"/>
                <a:gd name="connsiteX587" fmla="*/ 3311706 w 6856877"/>
                <a:gd name="connsiteY587" fmla="*/ 2122871 h 6857740"/>
                <a:gd name="connsiteX588" fmla="*/ 3311706 w 6856877"/>
                <a:gd name="connsiteY588" fmla="*/ 1651016 h 6857740"/>
                <a:gd name="connsiteX589" fmla="*/ 3071589 w 6856877"/>
                <a:gd name="connsiteY589" fmla="*/ 1651016 h 6857740"/>
                <a:gd name="connsiteX590" fmla="*/ 3071589 w 6856877"/>
                <a:gd name="connsiteY590" fmla="*/ 1894760 h 6857740"/>
                <a:gd name="connsiteX591" fmla="*/ 2591184 w 6856877"/>
                <a:gd name="connsiteY591" fmla="*/ 1654298 h 6857740"/>
                <a:gd name="connsiteX592" fmla="*/ 2591184 w 6856877"/>
                <a:gd name="connsiteY592" fmla="*/ 1177348 h 6857740"/>
                <a:gd name="connsiteX593" fmla="*/ 2361087 w 6856877"/>
                <a:gd name="connsiteY593" fmla="*/ 1177348 h 6857740"/>
                <a:gd name="connsiteX594" fmla="*/ 2361087 w 6856877"/>
                <a:gd name="connsiteY594" fmla="*/ 1654298 h 6857740"/>
                <a:gd name="connsiteX595" fmla="*/ 2591184 w 6856877"/>
                <a:gd name="connsiteY595" fmla="*/ 1654298 h 6857740"/>
                <a:gd name="connsiteX596" fmla="*/ 2591184 w 6856877"/>
                <a:gd name="connsiteY596" fmla="*/ 3312656 h 6857740"/>
                <a:gd name="connsiteX597" fmla="*/ 2591184 w 6856877"/>
                <a:gd name="connsiteY597" fmla="*/ 2835274 h 6857740"/>
                <a:gd name="connsiteX598" fmla="*/ 2361087 w 6856877"/>
                <a:gd name="connsiteY598" fmla="*/ 2835274 h 6857740"/>
                <a:gd name="connsiteX599" fmla="*/ 2361087 w 6856877"/>
                <a:gd name="connsiteY599" fmla="*/ 3312224 h 6857740"/>
                <a:gd name="connsiteX600" fmla="*/ 2591184 w 6856877"/>
                <a:gd name="connsiteY600" fmla="*/ 3312656 h 6857740"/>
                <a:gd name="connsiteX601" fmla="*/ 3548194 w 6856877"/>
                <a:gd name="connsiteY601" fmla="*/ 1654298 h 6857740"/>
                <a:gd name="connsiteX602" fmla="*/ 3548194 w 6856877"/>
                <a:gd name="connsiteY602" fmla="*/ 1424028 h 6857740"/>
                <a:gd name="connsiteX603" fmla="*/ 3308078 w 6856877"/>
                <a:gd name="connsiteY603" fmla="*/ 1424028 h 6857740"/>
                <a:gd name="connsiteX604" fmla="*/ 3308078 w 6856877"/>
                <a:gd name="connsiteY604" fmla="*/ 1654298 h 6857740"/>
                <a:gd name="connsiteX605" fmla="*/ 3548194 w 6856877"/>
                <a:gd name="connsiteY605" fmla="*/ 1654298 h 6857740"/>
                <a:gd name="connsiteX606" fmla="*/ 4255415 w 6856877"/>
                <a:gd name="connsiteY606" fmla="*/ 3312656 h 6857740"/>
                <a:gd name="connsiteX607" fmla="*/ 4485771 w 6856877"/>
                <a:gd name="connsiteY607" fmla="*/ 3312656 h 6857740"/>
                <a:gd name="connsiteX608" fmla="*/ 4485771 w 6856877"/>
                <a:gd name="connsiteY608" fmla="*/ 3072540 h 6857740"/>
                <a:gd name="connsiteX609" fmla="*/ 4255761 w 6856877"/>
                <a:gd name="connsiteY609" fmla="*/ 3072540 h 6857740"/>
                <a:gd name="connsiteX610" fmla="*/ 4255415 w 6856877"/>
                <a:gd name="connsiteY610" fmla="*/ 3312656 h 6857740"/>
                <a:gd name="connsiteX611" fmla="*/ 5923446 w 6856877"/>
                <a:gd name="connsiteY611" fmla="*/ 2827759 h 6857740"/>
                <a:gd name="connsiteX612" fmla="*/ 6145338 w 6856877"/>
                <a:gd name="connsiteY612" fmla="*/ 2827759 h 6857740"/>
                <a:gd name="connsiteX613" fmla="*/ 6145338 w 6856877"/>
                <a:gd name="connsiteY613" fmla="*/ 2604917 h 6857740"/>
                <a:gd name="connsiteX614" fmla="*/ 5923792 w 6856877"/>
                <a:gd name="connsiteY614" fmla="*/ 2604917 h 6857740"/>
                <a:gd name="connsiteX615" fmla="*/ 5923446 w 6856877"/>
                <a:gd name="connsiteY615" fmla="*/ 2827759 h 6857740"/>
                <a:gd name="connsiteX616" fmla="*/ 5206121 w 6856877"/>
                <a:gd name="connsiteY616" fmla="*/ 3783042 h 6857740"/>
                <a:gd name="connsiteX617" fmla="*/ 4966436 w 6856877"/>
                <a:gd name="connsiteY617" fmla="*/ 3783042 h 6857740"/>
                <a:gd name="connsiteX618" fmla="*/ 4966436 w 6856877"/>
                <a:gd name="connsiteY618" fmla="*/ 4023159 h 6857740"/>
                <a:gd name="connsiteX619" fmla="*/ 5206639 w 6856877"/>
                <a:gd name="connsiteY619" fmla="*/ 4023159 h 6857740"/>
                <a:gd name="connsiteX620" fmla="*/ 5206121 w 6856877"/>
                <a:gd name="connsiteY620" fmla="*/ 3783042 h 6857740"/>
                <a:gd name="connsiteX621" fmla="*/ 5916969 w 6856877"/>
                <a:gd name="connsiteY621" fmla="*/ 3549145 h 6857740"/>
                <a:gd name="connsiteX622" fmla="*/ 5686181 w 6856877"/>
                <a:gd name="connsiteY622" fmla="*/ 3549145 h 6857740"/>
                <a:gd name="connsiteX623" fmla="*/ 5686181 w 6856877"/>
                <a:gd name="connsiteY623" fmla="*/ 3776219 h 6857740"/>
                <a:gd name="connsiteX624" fmla="*/ 5913946 w 6856877"/>
                <a:gd name="connsiteY624" fmla="*/ 3776219 h 6857740"/>
                <a:gd name="connsiteX625" fmla="*/ 5913946 w 6856877"/>
                <a:gd name="connsiteY625" fmla="*/ 3545344 h 6857740"/>
                <a:gd name="connsiteX626" fmla="*/ 5916969 w 6856877"/>
                <a:gd name="connsiteY626" fmla="*/ 3549145 h 6857740"/>
                <a:gd name="connsiteX627" fmla="*/ 5435181 w 6856877"/>
                <a:gd name="connsiteY627" fmla="*/ 5432849 h 6857740"/>
                <a:gd name="connsiteX628" fmla="*/ 5435181 w 6856877"/>
                <a:gd name="connsiteY628" fmla="*/ 5212771 h 6857740"/>
                <a:gd name="connsiteX629" fmla="*/ 5209143 w 6856877"/>
                <a:gd name="connsiteY629" fmla="*/ 5212771 h 6857740"/>
                <a:gd name="connsiteX630" fmla="*/ 5209143 w 6856877"/>
                <a:gd name="connsiteY630" fmla="*/ 5432849 h 6857740"/>
                <a:gd name="connsiteX631" fmla="*/ 5435181 w 6856877"/>
                <a:gd name="connsiteY631" fmla="*/ 5432849 h 6857740"/>
                <a:gd name="connsiteX632" fmla="*/ 473755 w 6856877"/>
                <a:gd name="connsiteY632" fmla="*/ 477382 h 6857740"/>
                <a:gd name="connsiteX633" fmla="*/ 473755 w 6856877"/>
                <a:gd name="connsiteY633" fmla="*/ 1172165 h 6857740"/>
                <a:gd name="connsiteX634" fmla="*/ 1173806 w 6856877"/>
                <a:gd name="connsiteY634" fmla="*/ 1172165 h 6857740"/>
                <a:gd name="connsiteX635" fmla="*/ 1173806 w 6856877"/>
                <a:gd name="connsiteY635" fmla="*/ 477382 h 6857740"/>
                <a:gd name="connsiteX636" fmla="*/ 473755 w 6856877"/>
                <a:gd name="connsiteY636" fmla="*/ 477382 h 6857740"/>
                <a:gd name="connsiteX637" fmla="*/ 476951 w 6856877"/>
                <a:gd name="connsiteY637" fmla="*/ 6383727 h 6857740"/>
                <a:gd name="connsiteX638" fmla="*/ 1171647 w 6856877"/>
                <a:gd name="connsiteY638" fmla="*/ 6383727 h 6857740"/>
                <a:gd name="connsiteX639" fmla="*/ 1171647 w 6856877"/>
                <a:gd name="connsiteY639" fmla="*/ 5683330 h 6857740"/>
                <a:gd name="connsiteX640" fmla="*/ 476951 w 6856877"/>
                <a:gd name="connsiteY640" fmla="*/ 5683330 h 6857740"/>
                <a:gd name="connsiteX641" fmla="*/ 476951 w 6856877"/>
                <a:gd name="connsiteY641" fmla="*/ 6383727 h 6857740"/>
                <a:gd name="connsiteX642" fmla="*/ 6381913 w 6856877"/>
                <a:gd name="connsiteY642" fmla="*/ 1173029 h 6857740"/>
                <a:gd name="connsiteX643" fmla="*/ 6381913 w 6856877"/>
                <a:gd name="connsiteY643" fmla="*/ 476605 h 6857740"/>
                <a:gd name="connsiteX644" fmla="*/ 5683330 w 6856877"/>
                <a:gd name="connsiteY644" fmla="*/ 476605 h 6857740"/>
                <a:gd name="connsiteX645" fmla="*/ 5683330 w 6856877"/>
                <a:gd name="connsiteY645" fmla="*/ 1173029 h 6857740"/>
                <a:gd name="connsiteX646" fmla="*/ 6381913 w 6856877"/>
                <a:gd name="connsiteY646" fmla="*/ 1173029 h 6857740"/>
                <a:gd name="connsiteX647" fmla="*/ 2837692 w 6856877"/>
                <a:gd name="connsiteY647" fmla="*/ 6150693 h 6857740"/>
                <a:gd name="connsiteX648" fmla="*/ 2837692 w 6856877"/>
                <a:gd name="connsiteY648" fmla="*/ 6381741 h 6857740"/>
                <a:gd name="connsiteX649" fmla="*/ 3064766 w 6856877"/>
                <a:gd name="connsiteY649" fmla="*/ 6381741 h 6857740"/>
                <a:gd name="connsiteX650" fmla="*/ 3064766 w 6856877"/>
                <a:gd name="connsiteY650" fmla="*/ 6154062 h 6857740"/>
                <a:gd name="connsiteX651" fmla="*/ 2834323 w 6856877"/>
                <a:gd name="connsiteY651" fmla="*/ 6154062 h 6857740"/>
                <a:gd name="connsiteX652" fmla="*/ 2837692 w 6856877"/>
                <a:gd name="connsiteY652" fmla="*/ 6150693 h 6857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</a:cxnLst>
              <a:rect l="l" t="t" r="r" b="b"/>
              <a:pathLst>
                <a:path w="6856877" h="6857740">
                  <a:moveTo>
                    <a:pt x="3785547" y="233207"/>
                  </a:moveTo>
                  <a:lnTo>
                    <a:pt x="3785547" y="2418"/>
                  </a:lnTo>
                  <a:lnTo>
                    <a:pt x="4489831" y="2418"/>
                  </a:lnTo>
                  <a:lnTo>
                    <a:pt x="4489831" y="226124"/>
                  </a:lnTo>
                  <a:lnTo>
                    <a:pt x="4959958" y="226124"/>
                  </a:lnTo>
                  <a:lnTo>
                    <a:pt x="4959958" y="701174"/>
                  </a:lnTo>
                  <a:lnTo>
                    <a:pt x="4503650" y="701174"/>
                  </a:lnTo>
                  <a:lnTo>
                    <a:pt x="4503650" y="1176225"/>
                  </a:lnTo>
                  <a:lnTo>
                    <a:pt x="4963499" y="1176225"/>
                  </a:lnTo>
                  <a:lnTo>
                    <a:pt x="4963499" y="1883618"/>
                  </a:lnTo>
                  <a:lnTo>
                    <a:pt x="6148362" y="1883618"/>
                  </a:lnTo>
                  <a:lnTo>
                    <a:pt x="6148362" y="2119588"/>
                  </a:lnTo>
                  <a:lnTo>
                    <a:pt x="6623412" y="2119588"/>
                  </a:lnTo>
                  <a:lnTo>
                    <a:pt x="6623412" y="1897783"/>
                  </a:lnTo>
                  <a:lnTo>
                    <a:pt x="6855668" y="1897783"/>
                  </a:lnTo>
                  <a:lnTo>
                    <a:pt x="6855668" y="2834064"/>
                  </a:lnTo>
                  <a:lnTo>
                    <a:pt x="6634294" y="2834064"/>
                  </a:lnTo>
                  <a:lnTo>
                    <a:pt x="6634294" y="3072194"/>
                  </a:lnTo>
                  <a:lnTo>
                    <a:pt x="6856877" y="3072194"/>
                  </a:lnTo>
                  <a:lnTo>
                    <a:pt x="6856877" y="3779501"/>
                  </a:lnTo>
                  <a:lnTo>
                    <a:pt x="6633431" y="3779501"/>
                  </a:lnTo>
                  <a:lnTo>
                    <a:pt x="6633431" y="4017717"/>
                  </a:lnTo>
                  <a:lnTo>
                    <a:pt x="6854373" y="4017717"/>
                  </a:lnTo>
                  <a:lnTo>
                    <a:pt x="6854373" y="5434231"/>
                  </a:lnTo>
                  <a:lnTo>
                    <a:pt x="6629803" y="5434231"/>
                  </a:lnTo>
                  <a:lnTo>
                    <a:pt x="6629803" y="4737203"/>
                  </a:lnTo>
                  <a:lnTo>
                    <a:pt x="6390810" y="4737203"/>
                  </a:lnTo>
                  <a:lnTo>
                    <a:pt x="6390810" y="4493200"/>
                  </a:lnTo>
                  <a:lnTo>
                    <a:pt x="6387355" y="4496395"/>
                  </a:lnTo>
                  <a:lnTo>
                    <a:pt x="6617711" y="4496395"/>
                  </a:lnTo>
                  <a:lnTo>
                    <a:pt x="6617711" y="4256279"/>
                  </a:lnTo>
                  <a:lnTo>
                    <a:pt x="6387355" y="4256279"/>
                  </a:lnTo>
                  <a:lnTo>
                    <a:pt x="6390637" y="4259561"/>
                  </a:lnTo>
                  <a:lnTo>
                    <a:pt x="6387009" y="3546122"/>
                  </a:lnTo>
                  <a:lnTo>
                    <a:pt x="6618056" y="3546122"/>
                  </a:lnTo>
                  <a:lnTo>
                    <a:pt x="6618056" y="3319047"/>
                  </a:lnTo>
                  <a:lnTo>
                    <a:pt x="6390378" y="3319047"/>
                  </a:lnTo>
                  <a:lnTo>
                    <a:pt x="6390378" y="3549922"/>
                  </a:lnTo>
                  <a:lnTo>
                    <a:pt x="5913946" y="3545776"/>
                  </a:lnTo>
                  <a:lnTo>
                    <a:pt x="5917314" y="3549145"/>
                  </a:lnTo>
                  <a:lnTo>
                    <a:pt x="5917314" y="3319739"/>
                  </a:lnTo>
                  <a:lnTo>
                    <a:pt x="5437168" y="3319739"/>
                  </a:lnTo>
                  <a:lnTo>
                    <a:pt x="5437168" y="3549922"/>
                  </a:lnTo>
                  <a:lnTo>
                    <a:pt x="4969805" y="3549922"/>
                  </a:lnTo>
                  <a:lnTo>
                    <a:pt x="4969805" y="3785720"/>
                  </a:lnTo>
                  <a:lnTo>
                    <a:pt x="4265003" y="3785720"/>
                  </a:lnTo>
                  <a:lnTo>
                    <a:pt x="4265003" y="4024972"/>
                  </a:lnTo>
                  <a:lnTo>
                    <a:pt x="4729429" y="4024972"/>
                  </a:lnTo>
                  <a:lnTo>
                    <a:pt x="4729429" y="4259388"/>
                  </a:lnTo>
                  <a:lnTo>
                    <a:pt x="4732798" y="4256106"/>
                  </a:lnTo>
                  <a:lnTo>
                    <a:pt x="4490954" y="4256106"/>
                  </a:lnTo>
                  <a:lnTo>
                    <a:pt x="4490954" y="4500023"/>
                  </a:lnTo>
                  <a:lnTo>
                    <a:pt x="4255761" y="4500023"/>
                  </a:lnTo>
                  <a:lnTo>
                    <a:pt x="4255761" y="4733229"/>
                  </a:lnTo>
                  <a:lnTo>
                    <a:pt x="4259129" y="4729947"/>
                  </a:lnTo>
                  <a:lnTo>
                    <a:pt x="4018754" y="4733229"/>
                  </a:lnTo>
                  <a:lnTo>
                    <a:pt x="4018754" y="4488967"/>
                  </a:lnTo>
                  <a:lnTo>
                    <a:pt x="3790211" y="4488967"/>
                  </a:lnTo>
                  <a:lnTo>
                    <a:pt x="3790211" y="4018235"/>
                  </a:lnTo>
                  <a:lnTo>
                    <a:pt x="4011326" y="4018235"/>
                  </a:lnTo>
                  <a:lnTo>
                    <a:pt x="4011326" y="3780192"/>
                  </a:lnTo>
                  <a:lnTo>
                    <a:pt x="3544135" y="3780192"/>
                  </a:lnTo>
                  <a:lnTo>
                    <a:pt x="3544135" y="3556659"/>
                  </a:lnTo>
                  <a:lnTo>
                    <a:pt x="3316715" y="3556659"/>
                  </a:lnTo>
                  <a:lnTo>
                    <a:pt x="3316715" y="4023850"/>
                  </a:lnTo>
                  <a:lnTo>
                    <a:pt x="3537916" y="4023850"/>
                  </a:lnTo>
                  <a:lnTo>
                    <a:pt x="3537916" y="4251528"/>
                  </a:lnTo>
                  <a:lnTo>
                    <a:pt x="3070639" y="4251528"/>
                  </a:lnTo>
                  <a:lnTo>
                    <a:pt x="3070639" y="3793321"/>
                  </a:lnTo>
                  <a:lnTo>
                    <a:pt x="2832251" y="3793321"/>
                  </a:lnTo>
                  <a:lnTo>
                    <a:pt x="2832251" y="4013485"/>
                  </a:lnTo>
                  <a:lnTo>
                    <a:pt x="2360914" y="4013485"/>
                  </a:lnTo>
                  <a:lnTo>
                    <a:pt x="2360914" y="3782610"/>
                  </a:lnTo>
                  <a:lnTo>
                    <a:pt x="2604745" y="3782610"/>
                  </a:lnTo>
                  <a:lnTo>
                    <a:pt x="2604745" y="3543790"/>
                  </a:lnTo>
                  <a:lnTo>
                    <a:pt x="2838469" y="3543790"/>
                  </a:lnTo>
                  <a:lnTo>
                    <a:pt x="2838469" y="3318702"/>
                  </a:lnTo>
                  <a:lnTo>
                    <a:pt x="3790038" y="3318702"/>
                  </a:lnTo>
                  <a:lnTo>
                    <a:pt x="3790038" y="3541285"/>
                  </a:lnTo>
                  <a:lnTo>
                    <a:pt x="4023245" y="3541285"/>
                  </a:lnTo>
                  <a:lnTo>
                    <a:pt x="4023245" y="3308769"/>
                  </a:lnTo>
                  <a:lnTo>
                    <a:pt x="4259043" y="3308769"/>
                  </a:lnTo>
                  <a:lnTo>
                    <a:pt x="4259043" y="3538953"/>
                  </a:lnTo>
                  <a:lnTo>
                    <a:pt x="4734093" y="3538953"/>
                  </a:lnTo>
                  <a:lnTo>
                    <a:pt x="4734093" y="3309892"/>
                  </a:lnTo>
                  <a:lnTo>
                    <a:pt x="5207935" y="3309892"/>
                  </a:lnTo>
                  <a:lnTo>
                    <a:pt x="5207935" y="3076081"/>
                  </a:lnTo>
                  <a:lnTo>
                    <a:pt x="6392537" y="3076081"/>
                  </a:lnTo>
                  <a:lnTo>
                    <a:pt x="6392537" y="2598094"/>
                  </a:lnTo>
                  <a:lnTo>
                    <a:pt x="6617106" y="2598094"/>
                  </a:lnTo>
                  <a:lnTo>
                    <a:pt x="6617106" y="2360569"/>
                  </a:lnTo>
                  <a:lnTo>
                    <a:pt x="5677543" y="2360569"/>
                  </a:lnTo>
                  <a:lnTo>
                    <a:pt x="5677543" y="2134445"/>
                  </a:lnTo>
                  <a:lnTo>
                    <a:pt x="5435700" y="2134445"/>
                  </a:lnTo>
                  <a:lnTo>
                    <a:pt x="5435700" y="2356682"/>
                  </a:lnTo>
                  <a:lnTo>
                    <a:pt x="5201629" y="2356682"/>
                  </a:lnTo>
                  <a:lnTo>
                    <a:pt x="5201629" y="2128312"/>
                  </a:lnTo>
                  <a:lnTo>
                    <a:pt x="4492940" y="2128312"/>
                  </a:lnTo>
                  <a:lnTo>
                    <a:pt x="4492940" y="1897265"/>
                  </a:lnTo>
                  <a:lnTo>
                    <a:pt x="4265866" y="1897265"/>
                  </a:lnTo>
                  <a:lnTo>
                    <a:pt x="4265866" y="2124771"/>
                  </a:lnTo>
                  <a:lnTo>
                    <a:pt x="4496309" y="2124771"/>
                  </a:lnTo>
                  <a:lnTo>
                    <a:pt x="4496309" y="2368861"/>
                  </a:lnTo>
                  <a:lnTo>
                    <a:pt x="4263966" y="2368861"/>
                  </a:lnTo>
                  <a:lnTo>
                    <a:pt x="4263966" y="2592048"/>
                  </a:lnTo>
                  <a:lnTo>
                    <a:pt x="4737030" y="2592048"/>
                  </a:lnTo>
                  <a:lnTo>
                    <a:pt x="4737030" y="2369724"/>
                  </a:lnTo>
                  <a:lnTo>
                    <a:pt x="4970841" y="2369724"/>
                  </a:lnTo>
                  <a:lnTo>
                    <a:pt x="4970841" y="2842874"/>
                  </a:lnTo>
                  <a:lnTo>
                    <a:pt x="5200247" y="2842874"/>
                  </a:lnTo>
                  <a:cubicBezTo>
                    <a:pt x="5204307" y="2930111"/>
                    <a:pt x="5207848" y="3004651"/>
                    <a:pt x="5211217" y="3079104"/>
                  </a:cubicBezTo>
                  <a:lnTo>
                    <a:pt x="4729861" y="3079104"/>
                  </a:lnTo>
                  <a:lnTo>
                    <a:pt x="4729861" y="2844774"/>
                  </a:lnTo>
                  <a:lnTo>
                    <a:pt x="4259043" y="2844774"/>
                  </a:lnTo>
                  <a:lnTo>
                    <a:pt x="4259043" y="3075563"/>
                  </a:lnTo>
                  <a:lnTo>
                    <a:pt x="2845552" y="3075563"/>
                  </a:lnTo>
                  <a:lnTo>
                    <a:pt x="2845552" y="2833028"/>
                  </a:lnTo>
                  <a:lnTo>
                    <a:pt x="3312656" y="2833028"/>
                  </a:lnTo>
                  <a:lnTo>
                    <a:pt x="3312656" y="2609063"/>
                  </a:lnTo>
                  <a:lnTo>
                    <a:pt x="3550958" y="2609063"/>
                  </a:lnTo>
                  <a:lnTo>
                    <a:pt x="3550958" y="2829227"/>
                  </a:lnTo>
                  <a:lnTo>
                    <a:pt x="4011585" y="2829227"/>
                  </a:lnTo>
                  <a:lnTo>
                    <a:pt x="4011585" y="2596021"/>
                  </a:lnTo>
                  <a:lnTo>
                    <a:pt x="3791766" y="2596021"/>
                  </a:lnTo>
                  <a:lnTo>
                    <a:pt x="3791766" y="2120970"/>
                  </a:lnTo>
                  <a:lnTo>
                    <a:pt x="4014608" y="2120970"/>
                  </a:lnTo>
                  <a:lnTo>
                    <a:pt x="4014608" y="1887073"/>
                  </a:lnTo>
                  <a:lnTo>
                    <a:pt x="3545085" y="1887073"/>
                  </a:lnTo>
                  <a:lnTo>
                    <a:pt x="3545085" y="1651102"/>
                  </a:lnTo>
                  <a:lnTo>
                    <a:pt x="3788829" y="1651102"/>
                  </a:lnTo>
                  <a:lnTo>
                    <a:pt x="3788829" y="1176052"/>
                  </a:lnTo>
                  <a:lnTo>
                    <a:pt x="4250406" y="1176052"/>
                  </a:lnTo>
                  <a:lnTo>
                    <a:pt x="4250406" y="701261"/>
                  </a:lnTo>
                  <a:lnTo>
                    <a:pt x="4030241" y="701261"/>
                  </a:lnTo>
                  <a:lnTo>
                    <a:pt x="4030241" y="463649"/>
                  </a:lnTo>
                  <a:lnTo>
                    <a:pt x="4249542" y="463649"/>
                  </a:lnTo>
                  <a:lnTo>
                    <a:pt x="4249542" y="230443"/>
                  </a:lnTo>
                  <a:lnTo>
                    <a:pt x="3782265" y="230443"/>
                  </a:lnTo>
                  <a:lnTo>
                    <a:pt x="3785547" y="233207"/>
                  </a:lnTo>
                  <a:close/>
                  <a:moveTo>
                    <a:pt x="4503392" y="1420142"/>
                  </a:moveTo>
                  <a:lnTo>
                    <a:pt x="4503392" y="1646697"/>
                  </a:lnTo>
                  <a:lnTo>
                    <a:pt x="4724074" y="1646697"/>
                  </a:lnTo>
                  <a:lnTo>
                    <a:pt x="4724074" y="1420142"/>
                  </a:lnTo>
                  <a:lnTo>
                    <a:pt x="4503392" y="1420142"/>
                  </a:lnTo>
                  <a:close/>
                  <a:moveTo>
                    <a:pt x="4027045" y="1421264"/>
                  </a:moveTo>
                  <a:lnTo>
                    <a:pt x="4027045" y="1645229"/>
                  </a:lnTo>
                  <a:lnTo>
                    <a:pt x="4248851" y="1645229"/>
                  </a:lnTo>
                  <a:lnTo>
                    <a:pt x="4248851" y="1421264"/>
                  </a:lnTo>
                  <a:lnTo>
                    <a:pt x="4027045" y="1421264"/>
                  </a:lnTo>
                  <a:close/>
                  <a:moveTo>
                    <a:pt x="6153717" y="4256106"/>
                  </a:moveTo>
                  <a:lnTo>
                    <a:pt x="5923015" y="4256106"/>
                  </a:lnTo>
                  <a:lnTo>
                    <a:pt x="5923015" y="4727183"/>
                  </a:lnTo>
                  <a:lnTo>
                    <a:pt x="6142834" y="4727183"/>
                  </a:lnTo>
                  <a:lnTo>
                    <a:pt x="6142834" y="4965140"/>
                  </a:lnTo>
                  <a:lnTo>
                    <a:pt x="5921978" y="4965140"/>
                  </a:lnTo>
                  <a:lnTo>
                    <a:pt x="5921978" y="5199038"/>
                  </a:lnTo>
                  <a:lnTo>
                    <a:pt x="6380704" y="5199038"/>
                  </a:lnTo>
                  <a:lnTo>
                    <a:pt x="6380704" y="5440882"/>
                  </a:lnTo>
                  <a:lnTo>
                    <a:pt x="5920855" y="5440882"/>
                  </a:lnTo>
                  <a:lnTo>
                    <a:pt x="5920855" y="5674693"/>
                  </a:lnTo>
                  <a:lnTo>
                    <a:pt x="6145425" y="5674693"/>
                  </a:lnTo>
                  <a:lnTo>
                    <a:pt x="6145425" y="5912563"/>
                  </a:lnTo>
                  <a:lnTo>
                    <a:pt x="5210007" y="5912563"/>
                  </a:lnTo>
                  <a:lnTo>
                    <a:pt x="5210007" y="6150693"/>
                  </a:lnTo>
                  <a:lnTo>
                    <a:pt x="4255847" y="6150693"/>
                  </a:lnTo>
                  <a:lnTo>
                    <a:pt x="4259129" y="6154235"/>
                  </a:lnTo>
                  <a:lnTo>
                    <a:pt x="4259129" y="5911095"/>
                  </a:lnTo>
                  <a:lnTo>
                    <a:pt x="4485253" y="5911095"/>
                  </a:lnTo>
                  <a:lnTo>
                    <a:pt x="4485253" y="5438204"/>
                  </a:lnTo>
                  <a:lnTo>
                    <a:pt x="4255761" y="5438204"/>
                  </a:lnTo>
                  <a:lnTo>
                    <a:pt x="4255761" y="5201543"/>
                  </a:lnTo>
                  <a:lnTo>
                    <a:pt x="4018754" y="5201543"/>
                  </a:lnTo>
                  <a:lnTo>
                    <a:pt x="4018754" y="4966868"/>
                  </a:lnTo>
                  <a:lnTo>
                    <a:pt x="4259129" y="4966868"/>
                  </a:lnTo>
                  <a:lnTo>
                    <a:pt x="4259129" y="4729947"/>
                  </a:lnTo>
                  <a:lnTo>
                    <a:pt x="4255761" y="4733229"/>
                  </a:lnTo>
                  <a:lnTo>
                    <a:pt x="4733229" y="4733229"/>
                  </a:lnTo>
                  <a:lnTo>
                    <a:pt x="4733229" y="4256279"/>
                  </a:lnTo>
                  <a:lnTo>
                    <a:pt x="4729861" y="4259561"/>
                  </a:lnTo>
                  <a:lnTo>
                    <a:pt x="5206552" y="4255933"/>
                  </a:lnTo>
                  <a:lnTo>
                    <a:pt x="5206552" y="4492854"/>
                  </a:lnTo>
                  <a:lnTo>
                    <a:pt x="5443386" y="4492854"/>
                  </a:lnTo>
                  <a:lnTo>
                    <a:pt x="5443386" y="4723815"/>
                  </a:lnTo>
                  <a:lnTo>
                    <a:pt x="5670461" y="4723815"/>
                  </a:lnTo>
                  <a:lnTo>
                    <a:pt x="5670461" y="4496136"/>
                  </a:lnTo>
                  <a:lnTo>
                    <a:pt x="5439586" y="4496136"/>
                  </a:lnTo>
                  <a:lnTo>
                    <a:pt x="5439586" y="4259302"/>
                  </a:lnTo>
                  <a:lnTo>
                    <a:pt x="5202752" y="4259302"/>
                  </a:lnTo>
                  <a:cubicBezTo>
                    <a:pt x="5202752" y="4179321"/>
                    <a:pt x="5202752" y="4099313"/>
                    <a:pt x="5202752" y="4019272"/>
                  </a:cubicBezTo>
                  <a:lnTo>
                    <a:pt x="6150521" y="4019272"/>
                  </a:lnTo>
                  <a:lnTo>
                    <a:pt x="6150521" y="4259561"/>
                  </a:lnTo>
                  <a:lnTo>
                    <a:pt x="6153717" y="4256106"/>
                  </a:lnTo>
                  <a:close/>
                  <a:moveTo>
                    <a:pt x="5671584" y="5673138"/>
                  </a:moveTo>
                  <a:lnTo>
                    <a:pt x="5671584" y="4976369"/>
                  </a:lnTo>
                  <a:lnTo>
                    <a:pt x="4976973" y="4976369"/>
                  </a:lnTo>
                  <a:lnTo>
                    <a:pt x="4976973" y="5673138"/>
                  </a:lnTo>
                  <a:lnTo>
                    <a:pt x="5671584" y="5673138"/>
                  </a:lnTo>
                  <a:close/>
                  <a:moveTo>
                    <a:pt x="4726838" y="4977492"/>
                  </a:moveTo>
                  <a:lnTo>
                    <a:pt x="4500023" y="4977492"/>
                  </a:lnTo>
                  <a:lnTo>
                    <a:pt x="4500023" y="5198261"/>
                  </a:lnTo>
                  <a:lnTo>
                    <a:pt x="4726665" y="5198261"/>
                  </a:lnTo>
                  <a:lnTo>
                    <a:pt x="4726838" y="4977492"/>
                  </a:lnTo>
                  <a:close/>
                  <a:moveTo>
                    <a:pt x="1176916" y="3549231"/>
                  </a:moveTo>
                  <a:lnTo>
                    <a:pt x="1416946" y="3549231"/>
                  </a:lnTo>
                  <a:lnTo>
                    <a:pt x="1413664" y="3545776"/>
                  </a:lnTo>
                  <a:lnTo>
                    <a:pt x="1413664" y="3776132"/>
                  </a:lnTo>
                  <a:lnTo>
                    <a:pt x="1653866" y="3776132"/>
                  </a:lnTo>
                  <a:lnTo>
                    <a:pt x="1653866" y="3545776"/>
                  </a:lnTo>
                  <a:lnTo>
                    <a:pt x="1650584" y="3549058"/>
                  </a:lnTo>
                  <a:lnTo>
                    <a:pt x="1893205" y="3549058"/>
                  </a:lnTo>
                  <a:lnTo>
                    <a:pt x="1893205" y="3782265"/>
                  </a:lnTo>
                  <a:lnTo>
                    <a:pt x="2127708" y="3782265"/>
                  </a:lnTo>
                  <a:lnTo>
                    <a:pt x="2127708" y="4025404"/>
                  </a:lnTo>
                  <a:lnTo>
                    <a:pt x="1890873" y="4025404"/>
                  </a:lnTo>
                  <a:lnTo>
                    <a:pt x="1890873" y="4496050"/>
                  </a:lnTo>
                  <a:lnTo>
                    <a:pt x="1423769" y="4496050"/>
                  </a:lnTo>
                  <a:lnTo>
                    <a:pt x="1423769" y="4729256"/>
                  </a:lnTo>
                  <a:lnTo>
                    <a:pt x="1890873" y="4729256"/>
                  </a:lnTo>
                  <a:cubicBezTo>
                    <a:pt x="1889664" y="4809237"/>
                    <a:pt x="1888515" y="4889245"/>
                    <a:pt x="1887418" y="4969286"/>
                  </a:cubicBezTo>
                  <a:lnTo>
                    <a:pt x="1890614" y="4965831"/>
                  </a:lnTo>
                  <a:lnTo>
                    <a:pt x="950101" y="4965831"/>
                  </a:lnTo>
                  <a:lnTo>
                    <a:pt x="950101" y="4736512"/>
                  </a:lnTo>
                  <a:lnTo>
                    <a:pt x="1169056" y="4736512"/>
                  </a:lnTo>
                  <a:lnTo>
                    <a:pt x="1169056" y="4503305"/>
                  </a:lnTo>
                  <a:lnTo>
                    <a:pt x="706357" y="4503305"/>
                  </a:lnTo>
                  <a:lnTo>
                    <a:pt x="706357" y="4962981"/>
                  </a:lnTo>
                  <a:lnTo>
                    <a:pt x="472632" y="4962981"/>
                  </a:lnTo>
                  <a:lnTo>
                    <a:pt x="472632" y="4733229"/>
                  </a:lnTo>
                  <a:lnTo>
                    <a:pt x="432" y="4733229"/>
                  </a:lnTo>
                  <a:lnTo>
                    <a:pt x="432" y="4263189"/>
                  </a:lnTo>
                  <a:lnTo>
                    <a:pt x="706702" y="4263189"/>
                  </a:lnTo>
                  <a:lnTo>
                    <a:pt x="706702" y="4019531"/>
                  </a:lnTo>
                  <a:lnTo>
                    <a:pt x="703161" y="4022727"/>
                  </a:lnTo>
                  <a:lnTo>
                    <a:pt x="945869" y="4022727"/>
                  </a:lnTo>
                  <a:lnTo>
                    <a:pt x="945869" y="4248592"/>
                  </a:lnTo>
                  <a:lnTo>
                    <a:pt x="1180198" y="4248592"/>
                  </a:lnTo>
                  <a:lnTo>
                    <a:pt x="1180198" y="3545776"/>
                  </a:lnTo>
                  <a:lnTo>
                    <a:pt x="1176916" y="3549231"/>
                  </a:lnTo>
                  <a:close/>
                  <a:moveTo>
                    <a:pt x="1649720" y="4028514"/>
                  </a:moveTo>
                  <a:lnTo>
                    <a:pt x="1423856" y="4028514"/>
                  </a:lnTo>
                  <a:lnTo>
                    <a:pt x="1423856" y="4248419"/>
                  </a:lnTo>
                  <a:lnTo>
                    <a:pt x="1649720" y="4248419"/>
                  </a:lnTo>
                  <a:lnTo>
                    <a:pt x="1649720" y="4028514"/>
                  </a:lnTo>
                  <a:close/>
                  <a:moveTo>
                    <a:pt x="605" y="0"/>
                  </a:moveTo>
                  <a:lnTo>
                    <a:pt x="1643847" y="0"/>
                  </a:lnTo>
                  <a:lnTo>
                    <a:pt x="1643847" y="1645402"/>
                  </a:lnTo>
                  <a:lnTo>
                    <a:pt x="605" y="1645402"/>
                  </a:lnTo>
                  <a:lnTo>
                    <a:pt x="605" y="0"/>
                  </a:lnTo>
                  <a:close/>
                  <a:moveTo>
                    <a:pt x="239512" y="236921"/>
                  </a:moveTo>
                  <a:lnTo>
                    <a:pt x="239512" y="1406408"/>
                  </a:lnTo>
                  <a:lnTo>
                    <a:pt x="1409086" y="1406408"/>
                  </a:lnTo>
                  <a:lnTo>
                    <a:pt x="1409086" y="236921"/>
                  </a:lnTo>
                  <a:lnTo>
                    <a:pt x="239512" y="236921"/>
                  </a:lnTo>
                  <a:close/>
                  <a:moveTo>
                    <a:pt x="2764" y="5210526"/>
                  </a:moveTo>
                  <a:lnTo>
                    <a:pt x="1645834" y="5210526"/>
                  </a:lnTo>
                  <a:lnTo>
                    <a:pt x="1645834" y="6853682"/>
                  </a:lnTo>
                  <a:lnTo>
                    <a:pt x="2764" y="6853682"/>
                  </a:lnTo>
                  <a:lnTo>
                    <a:pt x="2764" y="5210526"/>
                  </a:lnTo>
                  <a:close/>
                  <a:moveTo>
                    <a:pt x="240721" y="5446410"/>
                  </a:moveTo>
                  <a:lnTo>
                    <a:pt x="240721" y="6619957"/>
                  </a:lnTo>
                  <a:lnTo>
                    <a:pt x="1407877" y="6619957"/>
                  </a:lnTo>
                  <a:lnTo>
                    <a:pt x="1407877" y="5446410"/>
                  </a:lnTo>
                  <a:lnTo>
                    <a:pt x="240721" y="5446410"/>
                  </a:lnTo>
                  <a:close/>
                  <a:moveTo>
                    <a:pt x="5209143" y="1643415"/>
                  </a:moveTo>
                  <a:lnTo>
                    <a:pt x="5209143" y="1987"/>
                  </a:lnTo>
                  <a:lnTo>
                    <a:pt x="6856532" y="1987"/>
                  </a:lnTo>
                  <a:lnTo>
                    <a:pt x="6856532" y="1643070"/>
                  </a:lnTo>
                  <a:lnTo>
                    <a:pt x="5209143" y="1643415"/>
                  </a:lnTo>
                  <a:close/>
                  <a:moveTo>
                    <a:pt x="5447533" y="1407877"/>
                  </a:moveTo>
                  <a:lnTo>
                    <a:pt x="6617106" y="1407877"/>
                  </a:lnTo>
                  <a:lnTo>
                    <a:pt x="6617106" y="237266"/>
                  </a:lnTo>
                  <a:lnTo>
                    <a:pt x="5447533" y="237266"/>
                  </a:lnTo>
                  <a:lnTo>
                    <a:pt x="5447533" y="1407877"/>
                  </a:lnTo>
                  <a:close/>
                  <a:moveTo>
                    <a:pt x="2124253" y="2835274"/>
                  </a:moveTo>
                  <a:lnTo>
                    <a:pt x="2364542" y="2838469"/>
                  </a:lnTo>
                  <a:lnTo>
                    <a:pt x="2364542" y="2602758"/>
                  </a:lnTo>
                  <a:lnTo>
                    <a:pt x="2593171" y="2602758"/>
                  </a:lnTo>
                  <a:lnTo>
                    <a:pt x="2593171" y="1895365"/>
                  </a:lnTo>
                  <a:lnTo>
                    <a:pt x="2364542" y="1895365"/>
                  </a:lnTo>
                  <a:lnTo>
                    <a:pt x="2364542" y="1651102"/>
                  </a:lnTo>
                  <a:lnTo>
                    <a:pt x="2133926" y="1651102"/>
                  </a:lnTo>
                  <a:lnTo>
                    <a:pt x="2133926" y="1180630"/>
                  </a:lnTo>
                  <a:lnTo>
                    <a:pt x="2364542" y="1180630"/>
                  </a:lnTo>
                  <a:lnTo>
                    <a:pt x="2364542" y="946300"/>
                  </a:lnTo>
                  <a:lnTo>
                    <a:pt x="2124253" y="946300"/>
                  </a:lnTo>
                  <a:lnTo>
                    <a:pt x="2124253" y="703679"/>
                  </a:lnTo>
                  <a:lnTo>
                    <a:pt x="2127448" y="707134"/>
                  </a:lnTo>
                  <a:lnTo>
                    <a:pt x="1884482" y="707134"/>
                  </a:lnTo>
                  <a:lnTo>
                    <a:pt x="1884482" y="1895624"/>
                  </a:lnTo>
                  <a:lnTo>
                    <a:pt x="1421783" y="1895624"/>
                  </a:lnTo>
                  <a:lnTo>
                    <a:pt x="1421783" y="2128830"/>
                  </a:lnTo>
                  <a:lnTo>
                    <a:pt x="2354609" y="2128830"/>
                  </a:lnTo>
                  <a:lnTo>
                    <a:pt x="2354609" y="2369983"/>
                  </a:lnTo>
                  <a:lnTo>
                    <a:pt x="1895624" y="2369983"/>
                  </a:lnTo>
                  <a:lnTo>
                    <a:pt x="1895624" y="2603190"/>
                  </a:lnTo>
                  <a:lnTo>
                    <a:pt x="2127708" y="2603190"/>
                  </a:lnTo>
                  <a:lnTo>
                    <a:pt x="2127708" y="2838556"/>
                  </a:lnTo>
                  <a:lnTo>
                    <a:pt x="2124253" y="2835274"/>
                  </a:lnTo>
                  <a:close/>
                  <a:moveTo>
                    <a:pt x="5912478" y="6624103"/>
                  </a:moveTo>
                  <a:cubicBezTo>
                    <a:pt x="5835864" y="6624103"/>
                    <a:pt x="5759425" y="6624103"/>
                    <a:pt x="5675038" y="6624103"/>
                  </a:cubicBezTo>
                  <a:lnTo>
                    <a:pt x="5675038" y="6159590"/>
                  </a:lnTo>
                  <a:lnTo>
                    <a:pt x="5437772" y="6159590"/>
                  </a:lnTo>
                  <a:lnTo>
                    <a:pt x="5437772" y="6381568"/>
                  </a:lnTo>
                  <a:lnTo>
                    <a:pt x="4255847" y="6381568"/>
                  </a:lnTo>
                  <a:lnTo>
                    <a:pt x="4255847" y="6150780"/>
                  </a:lnTo>
                  <a:lnTo>
                    <a:pt x="4259129" y="6154321"/>
                  </a:lnTo>
                  <a:lnTo>
                    <a:pt x="4023936" y="6154321"/>
                  </a:lnTo>
                  <a:lnTo>
                    <a:pt x="4023936" y="5922583"/>
                  </a:lnTo>
                  <a:lnTo>
                    <a:pt x="3789347" y="5922583"/>
                  </a:lnTo>
                  <a:lnTo>
                    <a:pt x="3789347" y="6384332"/>
                  </a:lnTo>
                  <a:lnTo>
                    <a:pt x="4022554" y="6384332"/>
                  </a:lnTo>
                  <a:lnTo>
                    <a:pt x="4022554" y="6627989"/>
                  </a:lnTo>
                  <a:lnTo>
                    <a:pt x="4019358" y="6624534"/>
                  </a:lnTo>
                  <a:lnTo>
                    <a:pt x="4262498" y="6624534"/>
                  </a:lnTo>
                  <a:lnTo>
                    <a:pt x="4262498" y="6857741"/>
                  </a:lnTo>
                  <a:lnTo>
                    <a:pt x="4495704" y="6857741"/>
                  </a:lnTo>
                  <a:lnTo>
                    <a:pt x="4495704" y="6634467"/>
                  </a:lnTo>
                  <a:lnTo>
                    <a:pt x="4737548" y="6634467"/>
                  </a:lnTo>
                  <a:lnTo>
                    <a:pt x="4737548" y="6853682"/>
                  </a:lnTo>
                  <a:lnTo>
                    <a:pt x="5908763" y="6853682"/>
                  </a:lnTo>
                  <a:lnTo>
                    <a:pt x="5908763" y="6620475"/>
                  </a:lnTo>
                  <a:lnTo>
                    <a:pt x="5912478" y="6624103"/>
                  </a:lnTo>
                  <a:close/>
                  <a:moveTo>
                    <a:pt x="2597921" y="230011"/>
                  </a:moveTo>
                  <a:lnTo>
                    <a:pt x="2828450" y="230011"/>
                  </a:lnTo>
                  <a:lnTo>
                    <a:pt x="2828450" y="703334"/>
                  </a:lnTo>
                  <a:lnTo>
                    <a:pt x="2605608" y="703334"/>
                  </a:lnTo>
                  <a:lnTo>
                    <a:pt x="2605608" y="936540"/>
                  </a:lnTo>
                  <a:lnTo>
                    <a:pt x="2832337" y="936540"/>
                  </a:lnTo>
                  <a:lnTo>
                    <a:pt x="2832337" y="1654730"/>
                  </a:lnTo>
                  <a:lnTo>
                    <a:pt x="3074872" y="1654730"/>
                  </a:lnTo>
                  <a:lnTo>
                    <a:pt x="3074872" y="477728"/>
                  </a:lnTo>
                  <a:lnTo>
                    <a:pt x="3306696" y="477728"/>
                  </a:lnTo>
                  <a:lnTo>
                    <a:pt x="3306696" y="698497"/>
                  </a:lnTo>
                  <a:lnTo>
                    <a:pt x="3543876" y="698497"/>
                  </a:lnTo>
                  <a:lnTo>
                    <a:pt x="3543876" y="473409"/>
                  </a:lnTo>
                  <a:lnTo>
                    <a:pt x="3782092" y="473409"/>
                  </a:lnTo>
                  <a:lnTo>
                    <a:pt x="3782092" y="230011"/>
                  </a:lnTo>
                  <a:lnTo>
                    <a:pt x="3785547" y="233207"/>
                  </a:lnTo>
                  <a:lnTo>
                    <a:pt x="3542408" y="233207"/>
                  </a:lnTo>
                  <a:lnTo>
                    <a:pt x="3542408" y="2764"/>
                  </a:lnTo>
                  <a:lnTo>
                    <a:pt x="2601376" y="2764"/>
                  </a:lnTo>
                  <a:lnTo>
                    <a:pt x="2601376" y="233207"/>
                  </a:lnTo>
                  <a:lnTo>
                    <a:pt x="2597921" y="230011"/>
                  </a:lnTo>
                  <a:close/>
                  <a:moveTo>
                    <a:pt x="706875" y="2361778"/>
                  </a:moveTo>
                  <a:lnTo>
                    <a:pt x="706875" y="2838210"/>
                  </a:lnTo>
                  <a:lnTo>
                    <a:pt x="703506" y="2834842"/>
                  </a:lnTo>
                  <a:lnTo>
                    <a:pt x="947769" y="2834842"/>
                  </a:lnTo>
                  <a:lnTo>
                    <a:pt x="947769" y="3067098"/>
                  </a:lnTo>
                  <a:lnTo>
                    <a:pt x="1657840" y="3067098"/>
                  </a:lnTo>
                  <a:lnTo>
                    <a:pt x="1654557" y="3070899"/>
                  </a:lnTo>
                  <a:cubicBezTo>
                    <a:pt x="1654557" y="2996877"/>
                    <a:pt x="1654557" y="2922942"/>
                    <a:pt x="1654557" y="2836483"/>
                  </a:cubicBezTo>
                  <a:lnTo>
                    <a:pt x="1186503" y="2836483"/>
                  </a:lnTo>
                  <a:lnTo>
                    <a:pt x="1186503" y="2594639"/>
                  </a:lnTo>
                  <a:lnTo>
                    <a:pt x="1645747" y="2594639"/>
                  </a:lnTo>
                  <a:lnTo>
                    <a:pt x="1645747" y="2360396"/>
                  </a:lnTo>
                  <a:lnTo>
                    <a:pt x="1173202" y="2360396"/>
                  </a:lnTo>
                  <a:lnTo>
                    <a:pt x="1173202" y="1895797"/>
                  </a:lnTo>
                  <a:lnTo>
                    <a:pt x="939218" y="1895797"/>
                  </a:lnTo>
                  <a:lnTo>
                    <a:pt x="939218" y="2365146"/>
                  </a:lnTo>
                  <a:lnTo>
                    <a:pt x="703506" y="2365146"/>
                  </a:lnTo>
                  <a:lnTo>
                    <a:pt x="706875" y="2361778"/>
                  </a:lnTo>
                  <a:close/>
                  <a:moveTo>
                    <a:pt x="4022208" y="6627989"/>
                  </a:moveTo>
                  <a:lnTo>
                    <a:pt x="3551304" y="6627989"/>
                  </a:lnTo>
                  <a:lnTo>
                    <a:pt x="3551304" y="5913946"/>
                  </a:lnTo>
                  <a:lnTo>
                    <a:pt x="3308510" y="5913946"/>
                  </a:lnTo>
                  <a:lnTo>
                    <a:pt x="3308510" y="6627989"/>
                  </a:lnTo>
                  <a:lnTo>
                    <a:pt x="2597921" y="6627989"/>
                  </a:lnTo>
                  <a:lnTo>
                    <a:pt x="2601376" y="6624707"/>
                  </a:lnTo>
                  <a:lnTo>
                    <a:pt x="2601376" y="6855323"/>
                  </a:lnTo>
                  <a:lnTo>
                    <a:pt x="4019013" y="6855323"/>
                  </a:lnTo>
                  <a:lnTo>
                    <a:pt x="4019013" y="6624794"/>
                  </a:lnTo>
                  <a:lnTo>
                    <a:pt x="4022208" y="6627989"/>
                  </a:lnTo>
                  <a:close/>
                  <a:moveTo>
                    <a:pt x="6627212" y="5917833"/>
                  </a:moveTo>
                  <a:lnTo>
                    <a:pt x="6382950" y="5917833"/>
                  </a:lnTo>
                  <a:lnTo>
                    <a:pt x="6382950" y="6156826"/>
                  </a:lnTo>
                  <a:lnTo>
                    <a:pt x="5912218" y="6156826"/>
                  </a:lnTo>
                  <a:cubicBezTo>
                    <a:pt x="5912218" y="6318257"/>
                    <a:pt x="5912218" y="6471137"/>
                    <a:pt x="5912218" y="6624103"/>
                  </a:cubicBezTo>
                  <a:cubicBezTo>
                    <a:pt x="5912218" y="6624103"/>
                    <a:pt x="5908504" y="6620734"/>
                    <a:pt x="5908591" y="6620907"/>
                  </a:cubicBezTo>
                  <a:lnTo>
                    <a:pt x="6153717" y="6620907"/>
                  </a:lnTo>
                  <a:lnTo>
                    <a:pt x="6153717" y="6398065"/>
                  </a:lnTo>
                  <a:lnTo>
                    <a:pt x="6391587" y="6398065"/>
                  </a:lnTo>
                  <a:lnTo>
                    <a:pt x="6391587" y="6856359"/>
                  </a:lnTo>
                  <a:lnTo>
                    <a:pt x="6629372" y="6856359"/>
                  </a:lnTo>
                  <a:lnTo>
                    <a:pt x="6629372" y="6620043"/>
                  </a:lnTo>
                  <a:lnTo>
                    <a:pt x="6856273" y="6620043"/>
                  </a:lnTo>
                  <a:lnTo>
                    <a:pt x="6856273" y="6149743"/>
                  </a:lnTo>
                  <a:lnTo>
                    <a:pt x="6623844" y="6149743"/>
                  </a:lnTo>
                  <a:lnTo>
                    <a:pt x="6623844" y="5914550"/>
                  </a:lnTo>
                  <a:lnTo>
                    <a:pt x="6627212" y="5917833"/>
                  </a:lnTo>
                  <a:close/>
                  <a:moveTo>
                    <a:pt x="2124771" y="6624275"/>
                  </a:moveTo>
                  <a:lnTo>
                    <a:pt x="2601635" y="6624275"/>
                  </a:lnTo>
                  <a:lnTo>
                    <a:pt x="2598180" y="6627558"/>
                  </a:lnTo>
                  <a:cubicBezTo>
                    <a:pt x="2599329" y="6468571"/>
                    <a:pt x="2600486" y="6309594"/>
                    <a:pt x="2601635" y="6150607"/>
                  </a:cubicBezTo>
                  <a:lnTo>
                    <a:pt x="2366615" y="6150607"/>
                  </a:lnTo>
                  <a:lnTo>
                    <a:pt x="2366615" y="5917400"/>
                  </a:lnTo>
                  <a:lnTo>
                    <a:pt x="2124253" y="5917400"/>
                  </a:lnTo>
                  <a:lnTo>
                    <a:pt x="2127708" y="5914118"/>
                  </a:lnTo>
                  <a:cubicBezTo>
                    <a:pt x="2127708" y="6151877"/>
                    <a:pt x="2127708" y="6389687"/>
                    <a:pt x="2127708" y="6627558"/>
                  </a:cubicBezTo>
                  <a:lnTo>
                    <a:pt x="2124771" y="6624275"/>
                  </a:lnTo>
                  <a:close/>
                  <a:moveTo>
                    <a:pt x="703420" y="3782610"/>
                  </a:moveTo>
                  <a:lnTo>
                    <a:pt x="937836" y="3782610"/>
                  </a:lnTo>
                  <a:lnTo>
                    <a:pt x="937836" y="3545776"/>
                  </a:lnTo>
                  <a:lnTo>
                    <a:pt x="1180457" y="3545776"/>
                  </a:lnTo>
                  <a:lnTo>
                    <a:pt x="1177175" y="3549231"/>
                  </a:lnTo>
                  <a:lnTo>
                    <a:pt x="1177175" y="3318961"/>
                  </a:lnTo>
                  <a:lnTo>
                    <a:pt x="706702" y="3318961"/>
                  </a:lnTo>
                  <a:lnTo>
                    <a:pt x="706702" y="3785806"/>
                  </a:lnTo>
                  <a:lnTo>
                    <a:pt x="703420" y="3782610"/>
                  </a:lnTo>
                  <a:close/>
                  <a:moveTo>
                    <a:pt x="466154" y="3785633"/>
                  </a:moveTo>
                  <a:lnTo>
                    <a:pt x="466154" y="3318357"/>
                  </a:lnTo>
                  <a:lnTo>
                    <a:pt x="239166" y="3318357"/>
                  </a:lnTo>
                  <a:lnTo>
                    <a:pt x="239166" y="3782265"/>
                  </a:lnTo>
                  <a:lnTo>
                    <a:pt x="469263" y="3782265"/>
                  </a:lnTo>
                  <a:lnTo>
                    <a:pt x="466154" y="3785633"/>
                  </a:lnTo>
                  <a:close/>
                  <a:moveTo>
                    <a:pt x="233207" y="2360396"/>
                  </a:moveTo>
                  <a:cubicBezTo>
                    <a:pt x="233207" y="2204925"/>
                    <a:pt x="233207" y="2049972"/>
                    <a:pt x="233207" y="1898992"/>
                  </a:cubicBezTo>
                  <a:lnTo>
                    <a:pt x="0" y="1898992"/>
                  </a:lnTo>
                  <a:lnTo>
                    <a:pt x="0" y="2356768"/>
                  </a:lnTo>
                  <a:lnTo>
                    <a:pt x="236748" y="2356768"/>
                  </a:lnTo>
                  <a:lnTo>
                    <a:pt x="233207" y="2360396"/>
                  </a:lnTo>
                  <a:close/>
                  <a:moveTo>
                    <a:pt x="2124080" y="5677112"/>
                  </a:moveTo>
                  <a:lnTo>
                    <a:pt x="2601203" y="5680393"/>
                  </a:lnTo>
                  <a:lnTo>
                    <a:pt x="2601203" y="5443819"/>
                  </a:lnTo>
                  <a:lnTo>
                    <a:pt x="2124253" y="5443819"/>
                  </a:lnTo>
                  <a:lnTo>
                    <a:pt x="2127708" y="5440536"/>
                  </a:lnTo>
                  <a:lnTo>
                    <a:pt x="2127708" y="5680566"/>
                  </a:lnTo>
                  <a:lnTo>
                    <a:pt x="2124080" y="5677112"/>
                  </a:lnTo>
                  <a:close/>
                  <a:moveTo>
                    <a:pt x="2124080" y="5443905"/>
                  </a:moveTo>
                  <a:lnTo>
                    <a:pt x="2124080" y="4970064"/>
                  </a:lnTo>
                  <a:lnTo>
                    <a:pt x="1887418" y="4970064"/>
                  </a:lnTo>
                  <a:lnTo>
                    <a:pt x="1890614" y="4966609"/>
                  </a:lnTo>
                  <a:lnTo>
                    <a:pt x="1890614" y="5440536"/>
                  </a:lnTo>
                  <a:lnTo>
                    <a:pt x="2127708" y="5440536"/>
                  </a:lnTo>
                  <a:lnTo>
                    <a:pt x="2124080" y="5443905"/>
                  </a:lnTo>
                  <a:close/>
                  <a:moveTo>
                    <a:pt x="1887418" y="3072108"/>
                  </a:moveTo>
                  <a:lnTo>
                    <a:pt x="2124253" y="3072108"/>
                  </a:lnTo>
                  <a:lnTo>
                    <a:pt x="2124253" y="2835274"/>
                  </a:lnTo>
                  <a:lnTo>
                    <a:pt x="2127708" y="2838469"/>
                  </a:lnTo>
                  <a:lnTo>
                    <a:pt x="1890873" y="2838469"/>
                  </a:lnTo>
                  <a:lnTo>
                    <a:pt x="1890873" y="3075303"/>
                  </a:lnTo>
                  <a:lnTo>
                    <a:pt x="1887418" y="3072108"/>
                  </a:lnTo>
                  <a:close/>
                  <a:moveTo>
                    <a:pt x="706789" y="2838210"/>
                  </a:moveTo>
                  <a:lnTo>
                    <a:pt x="475741" y="2838210"/>
                  </a:lnTo>
                  <a:lnTo>
                    <a:pt x="475741" y="3065284"/>
                  </a:lnTo>
                  <a:lnTo>
                    <a:pt x="703420" y="3065284"/>
                  </a:lnTo>
                  <a:lnTo>
                    <a:pt x="703420" y="2834842"/>
                  </a:lnTo>
                  <a:lnTo>
                    <a:pt x="706789" y="2838210"/>
                  </a:lnTo>
                  <a:close/>
                  <a:moveTo>
                    <a:pt x="223706" y="2845379"/>
                  </a:moveTo>
                  <a:lnTo>
                    <a:pt x="3887" y="2845379"/>
                  </a:lnTo>
                  <a:lnTo>
                    <a:pt x="3887" y="3071503"/>
                  </a:lnTo>
                  <a:lnTo>
                    <a:pt x="223706" y="3071503"/>
                  </a:lnTo>
                  <a:lnTo>
                    <a:pt x="223706" y="2845379"/>
                  </a:lnTo>
                  <a:close/>
                  <a:moveTo>
                    <a:pt x="6387355" y="4496395"/>
                  </a:moveTo>
                  <a:lnTo>
                    <a:pt x="6387355" y="4256279"/>
                  </a:lnTo>
                  <a:lnTo>
                    <a:pt x="6390637" y="4259561"/>
                  </a:lnTo>
                  <a:lnTo>
                    <a:pt x="6150521" y="4259561"/>
                  </a:lnTo>
                  <a:lnTo>
                    <a:pt x="6153717" y="4256106"/>
                  </a:lnTo>
                  <a:lnTo>
                    <a:pt x="6153717" y="4493200"/>
                  </a:lnTo>
                  <a:lnTo>
                    <a:pt x="6390810" y="4493200"/>
                  </a:lnTo>
                  <a:lnTo>
                    <a:pt x="6387355" y="4496395"/>
                  </a:lnTo>
                  <a:close/>
                  <a:moveTo>
                    <a:pt x="465204" y="2360914"/>
                  </a:moveTo>
                  <a:cubicBezTo>
                    <a:pt x="387872" y="2360914"/>
                    <a:pt x="310597" y="2360741"/>
                    <a:pt x="233379" y="2360396"/>
                  </a:cubicBezTo>
                  <a:lnTo>
                    <a:pt x="236575" y="2356768"/>
                  </a:lnTo>
                  <a:cubicBezTo>
                    <a:pt x="236575" y="2436749"/>
                    <a:pt x="236575" y="2516644"/>
                    <a:pt x="236575" y="2594121"/>
                  </a:cubicBezTo>
                  <a:lnTo>
                    <a:pt x="461144" y="2594121"/>
                  </a:lnTo>
                  <a:lnTo>
                    <a:pt x="461144" y="2357977"/>
                  </a:lnTo>
                  <a:cubicBezTo>
                    <a:pt x="461144" y="2357977"/>
                    <a:pt x="465290" y="2361087"/>
                    <a:pt x="465204" y="2360914"/>
                  </a:cubicBezTo>
                  <a:close/>
                  <a:moveTo>
                    <a:pt x="703506" y="2365146"/>
                  </a:moveTo>
                  <a:lnTo>
                    <a:pt x="703506" y="2133408"/>
                  </a:lnTo>
                  <a:lnTo>
                    <a:pt x="465031" y="2133408"/>
                  </a:lnTo>
                  <a:cubicBezTo>
                    <a:pt x="465031" y="2213821"/>
                    <a:pt x="465031" y="2287238"/>
                    <a:pt x="465031" y="2360741"/>
                  </a:cubicBezTo>
                  <a:cubicBezTo>
                    <a:pt x="465031" y="2360741"/>
                    <a:pt x="461231" y="2357459"/>
                    <a:pt x="461403" y="2357546"/>
                  </a:cubicBezTo>
                  <a:cubicBezTo>
                    <a:pt x="543285" y="2358988"/>
                    <a:pt x="625051" y="2360336"/>
                    <a:pt x="706702" y="2361605"/>
                  </a:cubicBezTo>
                  <a:lnTo>
                    <a:pt x="703506" y="2365146"/>
                  </a:lnTo>
                  <a:close/>
                  <a:moveTo>
                    <a:pt x="2124253" y="703679"/>
                  </a:moveTo>
                  <a:lnTo>
                    <a:pt x="2361087" y="703679"/>
                  </a:lnTo>
                  <a:lnTo>
                    <a:pt x="2361087" y="466845"/>
                  </a:lnTo>
                  <a:lnTo>
                    <a:pt x="2364283" y="470300"/>
                  </a:lnTo>
                  <a:lnTo>
                    <a:pt x="2127448" y="470300"/>
                  </a:lnTo>
                  <a:lnTo>
                    <a:pt x="2127448" y="707134"/>
                  </a:lnTo>
                  <a:lnTo>
                    <a:pt x="2124253" y="703679"/>
                  </a:lnTo>
                  <a:close/>
                  <a:moveTo>
                    <a:pt x="2124253" y="5917487"/>
                  </a:moveTo>
                  <a:lnTo>
                    <a:pt x="2124253" y="5677284"/>
                  </a:lnTo>
                  <a:lnTo>
                    <a:pt x="2127708" y="5680566"/>
                  </a:lnTo>
                  <a:lnTo>
                    <a:pt x="1897178" y="5680566"/>
                  </a:lnTo>
                  <a:lnTo>
                    <a:pt x="1897178" y="5914205"/>
                  </a:lnTo>
                  <a:lnTo>
                    <a:pt x="2127708" y="5914205"/>
                  </a:lnTo>
                  <a:lnTo>
                    <a:pt x="2124253" y="5917487"/>
                  </a:lnTo>
                  <a:close/>
                  <a:moveTo>
                    <a:pt x="1413664" y="3545776"/>
                  </a:moveTo>
                  <a:lnTo>
                    <a:pt x="1653866" y="3545776"/>
                  </a:lnTo>
                  <a:lnTo>
                    <a:pt x="1650584" y="3549058"/>
                  </a:lnTo>
                  <a:lnTo>
                    <a:pt x="1650584" y="3308942"/>
                  </a:lnTo>
                  <a:lnTo>
                    <a:pt x="1653780" y="3312397"/>
                  </a:lnTo>
                  <a:lnTo>
                    <a:pt x="1416946" y="3312397"/>
                  </a:lnTo>
                  <a:lnTo>
                    <a:pt x="1416946" y="3549231"/>
                  </a:lnTo>
                  <a:lnTo>
                    <a:pt x="1413664" y="3545776"/>
                  </a:lnTo>
                  <a:close/>
                  <a:moveTo>
                    <a:pt x="6623844" y="5914464"/>
                  </a:moveTo>
                  <a:lnTo>
                    <a:pt x="6854891" y="5914464"/>
                  </a:lnTo>
                  <a:lnTo>
                    <a:pt x="6854891" y="5687389"/>
                  </a:lnTo>
                  <a:lnTo>
                    <a:pt x="6627212" y="5687389"/>
                  </a:lnTo>
                  <a:lnTo>
                    <a:pt x="6627212" y="5917833"/>
                  </a:lnTo>
                  <a:lnTo>
                    <a:pt x="6623844" y="5914464"/>
                  </a:lnTo>
                  <a:close/>
                  <a:moveTo>
                    <a:pt x="2361087" y="466845"/>
                  </a:moveTo>
                  <a:lnTo>
                    <a:pt x="2597921" y="466845"/>
                  </a:lnTo>
                  <a:lnTo>
                    <a:pt x="2597921" y="230011"/>
                  </a:lnTo>
                  <a:lnTo>
                    <a:pt x="2601376" y="233207"/>
                  </a:lnTo>
                  <a:lnTo>
                    <a:pt x="2364283" y="233207"/>
                  </a:lnTo>
                  <a:lnTo>
                    <a:pt x="2364283" y="470300"/>
                  </a:lnTo>
                  <a:lnTo>
                    <a:pt x="2361087" y="466845"/>
                  </a:lnTo>
                  <a:close/>
                  <a:moveTo>
                    <a:pt x="2119416" y="2332"/>
                  </a:moveTo>
                  <a:lnTo>
                    <a:pt x="1897610" y="2332"/>
                  </a:lnTo>
                  <a:lnTo>
                    <a:pt x="1897610" y="226210"/>
                  </a:lnTo>
                  <a:lnTo>
                    <a:pt x="2119416" y="226210"/>
                  </a:lnTo>
                  <a:lnTo>
                    <a:pt x="2119416" y="2332"/>
                  </a:lnTo>
                  <a:close/>
                  <a:moveTo>
                    <a:pt x="469263" y="3782265"/>
                  </a:moveTo>
                  <a:lnTo>
                    <a:pt x="469263" y="4019531"/>
                  </a:lnTo>
                  <a:lnTo>
                    <a:pt x="706702" y="4019531"/>
                  </a:lnTo>
                  <a:lnTo>
                    <a:pt x="703161" y="4022727"/>
                  </a:lnTo>
                  <a:lnTo>
                    <a:pt x="703161" y="3782610"/>
                  </a:lnTo>
                  <a:lnTo>
                    <a:pt x="706702" y="3785806"/>
                  </a:lnTo>
                  <a:lnTo>
                    <a:pt x="465895" y="3785806"/>
                  </a:lnTo>
                  <a:lnTo>
                    <a:pt x="469263" y="3782265"/>
                  </a:lnTo>
                  <a:close/>
                  <a:moveTo>
                    <a:pt x="1650584" y="3308942"/>
                  </a:moveTo>
                  <a:lnTo>
                    <a:pt x="1887418" y="3308942"/>
                  </a:lnTo>
                  <a:lnTo>
                    <a:pt x="1887418" y="3072108"/>
                  </a:lnTo>
                  <a:lnTo>
                    <a:pt x="1890873" y="3075303"/>
                  </a:lnTo>
                  <a:cubicBezTo>
                    <a:pt x="1812101" y="3073809"/>
                    <a:pt x="1733303" y="3072341"/>
                    <a:pt x="1654471" y="3070899"/>
                  </a:cubicBezTo>
                  <a:lnTo>
                    <a:pt x="1657667" y="3067271"/>
                  </a:lnTo>
                  <a:cubicBezTo>
                    <a:pt x="1656285" y="3149040"/>
                    <a:pt x="1654989" y="3230749"/>
                    <a:pt x="1653780" y="3312397"/>
                  </a:cubicBezTo>
                  <a:lnTo>
                    <a:pt x="1650584" y="3308942"/>
                  </a:lnTo>
                  <a:close/>
                  <a:moveTo>
                    <a:pt x="2127794" y="6627644"/>
                  </a:moveTo>
                  <a:lnTo>
                    <a:pt x="1896747" y="6627644"/>
                  </a:lnTo>
                  <a:lnTo>
                    <a:pt x="1896747" y="6854718"/>
                  </a:lnTo>
                  <a:lnTo>
                    <a:pt x="2124771" y="6854718"/>
                  </a:lnTo>
                  <a:lnTo>
                    <a:pt x="2124771" y="6624275"/>
                  </a:lnTo>
                  <a:lnTo>
                    <a:pt x="2127794" y="6627644"/>
                  </a:lnTo>
                  <a:close/>
                  <a:moveTo>
                    <a:pt x="3541285" y="4729947"/>
                  </a:moveTo>
                  <a:lnTo>
                    <a:pt x="3541285" y="4500886"/>
                  </a:lnTo>
                  <a:lnTo>
                    <a:pt x="3308078" y="4500886"/>
                  </a:lnTo>
                  <a:lnTo>
                    <a:pt x="3308078" y="4722778"/>
                  </a:lnTo>
                  <a:lnTo>
                    <a:pt x="2833028" y="4722778"/>
                  </a:lnTo>
                  <a:lnTo>
                    <a:pt x="2833028" y="4265003"/>
                  </a:lnTo>
                  <a:lnTo>
                    <a:pt x="2607940" y="4265003"/>
                  </a:lnTo>
                  <a:lnTo>
                    <a:pt x="2607940" y="4969891"/>
                  </a:lnTo>
                  <a:lnTo>
                    <a:pt x="4022208" y="4969891"/>
                  </a:lnTo>
                  <a:lnTo>
                    <a:pt x="4022208" y="4729774"/>
                  </a:lnTo>
                  <a:lnTo>
                    <a:pt x="3541285" y="4729947"/>
                  </a:lnTo>
                  <a:close/>
                  <a:moveTo>
                    <a:pt x="3311447" y="5451333"/>
                  </a:moveTo>
                  <a:lnTo>
                    <a:pt x="3550958" y="5451333"/>
                  </a:lnTo>
                  <a:lnTo>
                    <a:pt x="3550958" y="5671152"/>
                  </a:lnTo>
                  <a:lnTo>
                    <a:pt x="4011153" y="5671152"/>
                  </a:lnTo>
                  <a:lnTo>
                    <a:pt x="4011153" y="5437945"/>
                  </a:lnTo>
                  <a:lnTo>
                    <a:pt x="3780538" y="5437945"/>
                  </a:lnTo>
                  <a:lnTo>
                    <a:pt x="3780538" y="5214326"/>
                  </a:lnTo>
                  <a:lnTo>
                    <a:pt x="3068998" y="5214326"/>
                  </a:lnTo>
                  <a:lnTo>
                    <a:pt x="3068998" y="5444769"/>
                  </a:lnTo>
                  <a:lnTo>
                    <a:pt x="2834755" y="5444769"/>
                  </a:lnTo>
                  <a:lnTo>
                    <a:pt x="2834755" y="5680653"/>
                  </a:lnTo>
                  <a:lnTo>
                    <a:pt x="3077377" y="5680653"/>
                  </a:lnTo>
                  <a:lnTo>
                    <a:pt x="3077377" y="5917487"/>
                  </a:lnTo>
                  <a:lnTo>
                    <a:pt x="3311706" y="5917487"/>
                  </a:lnTo>
                  <a:lnTo>
                    <a:pt x="3311447" y="5451333"/>
                  </a:lnTo>
                  <a:close/>
                  <a:moveTo>
                    <a:pt x="2353659" y="4733229"/>
                  </a:moveTo>
                  <a:lnTo>
                    <a:pt x="2353659" y="4264311"/>
                  </a:lnTo>
                  <a:lnTo>
                    <a:pt x="2123130" y="4264311"/>
                  </a:lnTo>
                  <a:lnTo>
                    <a:pt x="2123130" y="4493113"/>
                  </a:lnTo>
                  <a:lnTo>
                    <a:pt x="1887418" y="4493113"/>
                  </a:lnTo>
                  <a:lnTo>
                    <a:pt x="1887418" y="4733229"/>
                  </a:lnTo>
                  <a:lnTo>
                    <a:pt x="2353659" y="4733229"/>
                  </a:lnTo>
                  <a:close/>
                  <a:moveTo>
                    <a:pt x="2364369" y="3785893"/>
                  </a:moveTo>
                  <a:lnTo>
                    <a:pt x="2364369" y="3308942"/>
                  </a:lnTo>
                  <a:lnTo>
                    <a:pt x="2124253" y="3308942"/>
                  </a:lnTo>
                  <a:lnTo>
                    <a:pt x="2124253" y="3785893"/>
                  </a:lnTo>
                  <a:lnTo>
                    <a:pt x="2364369" y="3785893"/>
                  </a:lnTo>
                  <a:close/>
                  <a:moveTo>
                    <a:pt x="2837692" y="6150693"/>
                  </a:moveTo>
                  <a:lnTo>
                    <a:pt x="2834323" y="6154062"/>
                  </a:lnTo>
                  <a:lnTo>
                    <a:pt x="2838037" y="5677284"/>
                  </a:lnTo>
                  <a:lnTo>
                    <a:pt x="2597921" y="5677284"/>
                  </a:lnTo>
                  <a:lnTo>
                    <a:pt x="2597921" y="6154321"/>
                  </a:lnTo>
                  <a:lnTo>
                    <a:pt x="2837692" y="6150693"/>
                  </a:lnTo>
                  <a:close/>
                  <a:moveTo>
                    <a:pt x="3071589" y="1894760"/>
                  </a:moveTo>
                  <a:lnTo>
                    <a:pt x="2842356" y="1894760"/>
                  </a:lnTo>
                  <a:lnTo>
                    <a:pt x="2842356" y="2127967"/>
                  </a:lnTo>
                  <a:lnTo>
                    <a:pt x="3077808" y="2127967"/>
                  </a:lnTo>
                  <a:lnTo>
                    <a:pt x="3077808" y="2357977"/>
                  </a:lnTo>
                  <a:lnTo>
                    <a:pt x="3540248" y="2357977"/>
                  </a:lnTo>
                  <a:lnTo>
                    <a:pt x="3540248" y="2122871"/>
                  </a:lnTo>
                  <a:lnTo>
                    <a:pt x="3311706" y="2122871"/>
                  </a:lnTo>
                  <a:lnTo>
                    <a:pt x="3311706" y="1651016"/>
                  </a:lnTo>
                  <a:lnTo>
                    <a:pt x="3071589" y="1651016"/>
                  </a:lnTo>
                  <a:lnTo>
                    <a:pt x="3071589" y="1894760"/>
                  </a:lnTo>
                  <a:close/>
                  <a:moveTo>
                    <a:pt x="2591184" y="1654298"/>
                  </a:moveTo>
                  <a:lnTo>
                    <a:pt x="2591184" y="1177348"/>
                  </a:lnTo>
                  <a:lnTo>
                    <a:pt x="2361087" y="1177348"/>
                  </a:lnTo>
                  <a:lnTo>
                    <a:pt x="2361087" y="1654298"/>
                  </a:lnTo>
                  <a:lnTo>
                    <a:pt x="2591184" y="1654298"/>
                  </a:lnTo>
                  <a:close/>
                  <a:moveTo>
                    <a:pt x="2591184" y="3312656"/>
                  </a:moveTo>
                  <a:lnTo>
                    <a:pt x="2591184" y="2835274"/>
                  </a:lnTo>
                  <a:lnTo>
                    <a:pt x="2361087" y="2835274"/>
                  </a:lnTo>
                  <a:lnTo>
                    <a:pt x="2361087" y="3312224"/>
                  </a:lnTo>
                  <a:lnTo>
                    <a:pt x="2591184" y="3312656"/>
                  </a:lnTo>
                  <a:close/>
                  <a:moveTo>
                    <a:pt x="3548194" y="1654298"/>
                  </a:moveTo>
                  <a:lnTo>
                    <a:pt x="3548194" y="1424028"/>
                  </a:lnTo>
                  <a:lnTo>
                    <a:pt x="3308078" y="1424028"/>
                  </a:lnTo>
                  <a:lnTo>
                    <a:pt x="3308078" y="1654298"/>
                  </a:lnTo>
                  <a:lnTo>
                    <a:pt x="3548194" y="1654298"/>
                  </a:lnTo>
                  <a:close/>
                  <a:moveTo>
                    <a:pt x="4255415" y="3312656"/>
                  </a:moveTo>
                  <a:lnTo>
                    <a:pt x="4485771" y="3312656"/>
                  </a:lnTo>
                  <a:lnTo>
                    <a:pt x="4485771" y="3072540"/>
                  </a:lnTo>
                  <a:lnTo>
                    <a:pt x="4255761" y="3072540"/>
                  </a:lnTo>
                  <a:lnTo>
                    <a:pt x="4255415" y="3312656"/>
                  </a:lnTo>
                  <a:close/>
                  <a:moveTo>
                    <a:pt x="5923446" y="2827759"/>
                  </a:moveTo>
                  <a:lnTo>
                    <a:pt x="6145338" y="2827759"/>
                  </a:lnTo>
                  <a:lnTo>
                    <a:pt x="6145338" y="2604917"/>
                  </a:lnTo>
                  <a:lnTo>
                    <a:pt x="5923792" y="2604917"/>
                  </a:lnTo>
                  <a:lnTo>
                    <a:pt x="5923446" y="2827759"/>
                  </a:lnTo>
                  <a:close/>
                  <a:moveTo>
                    <a:pt x="5206121" y="3783042"/>
                  </a:moveTo>
                  <a:lnTo>
                    <a:pt x="4966436" y="3783042"/>
                  </a:lnTo>
                  <a:lnTo>
                    <a:pt x="4966436" y="4023159"/>
                  </a:lnTo>
                  <a:lnTo>
                    <a:pt x="5206639" y="4023159"/>
                  </a:lnTo>
                  <a:lnTo>
                    <a:pt x="5206121" y="3783042"/>
                  </a:lnTo>
                  <a:close/>
                  <a:moveTo>
                    <a:pt x="5916969" y="3549145"/>
                  </a:moveTo>
                  <a:lnTo>
                    <a:pt x="5686181" y="3549145"/>
                  </a:lnTo>
                  <a:lnTo>
                    <a:pt x="5686181" y="3776219"/>
                  </a:lnTo>
                  <a:lnTo>
                    <a:pt x="5913946" y="3776219"/>
                  </a:lnTo>
                  <a:lnTo>
                    <a:pt x="5913946" y="3545344"/>
                  </a:lnTo>
                  <a:lnTo>
                    <a:pt x="5916969" y="3549145"/>
                  </a:lnTo>
                  <a:close/>
                  <a:moveTo>
                    <a:pt x="5435181" y="5432849"/>
                  </a:moveTo>
                  <a:lnTo>
                    <a:pt x="5435181" y="5212771"/>
                  </a:lnTo>
                  <a:lnTo>
                    <a:pt x="5209143" y="5212771"/>
                  </a:lnTo>
                  <a:lnTo>
                    <a:pt x="5209143" y="5432849"/>
                  </a:lnTo>
                  <a:lnTo>
                    <a:pt x="5435181" y="5432849"/>
                  </a:lnTo>
                  <a:close/>
                  <a:moveTo>
                    <a:pt x="473755" y="477382"/>
                  </a:moveTo>
                  <a:lnTo>
                    <a:pt x="473755" y="1172165"/>
                  </a:lnTo>
                  <a:lnTo>
                    <a:pt x="1173806" y="1172165"/>
                  </a:lnTo>
                  <a:lnTo>
                    <a:pt x="1173806" y="477382"/>
                  </a:lnTo>
                  <a:lnTo>
                    <a:pt x="473755" y="477382"/>
                  </a:lnTo>
                  <a:close/>
                  <a:moveTo>
                    <a:pt x="476951" y="6383727"/>
                  </a:moveTo>
                  <a:lnTo>
                    <a:pt x="1171647" y="6383727"/>
                  </a:lnTo>
                  <a:lnTo>
                    <a:pt x="1171647" y="5683330"/>
                  </a:lnTo>
                  <a:lnTo>
                    <a:pt x="476951" y="5683330"/>
                  </a:lnTo>
                  <a:lnTo>
                    <a:pt x="476951" y="6383727"/>
                  </a:lnTo>
                  <a:close/>
                  <a:moveTo>
                    <a:pt x="6381913" y="1173029"/>
                  </a:moveTo>
                  <a:lnTo>
                    <a:pt x="6381913" y="476605"/>
                  </a:lnTo>
                  <a:lnTo>
                    <a:pt x="5683330" y="476605"/>
                  </a:lnTo>
                  <a:lnTo>
                    <a:pt x="5683330" y="1173029"/>
                  </a:lnTo>
                  <a:lnTo>
                    <a:pt x="6381913" y="1173029"/>
                  </a:lnTo>
                  <a:close/>
                  <a:moveTo>
                    <a:pt x="2837692" y="6150693"/>
                  </a:moveTo>
                  <a:lnTo>
                    <a:pt x="2837692" y="6381741"/>
                  </a:lnTo>
                  <a:lnTo>
                    <a:pt x="3064766" y="6381741"/>
                  </a:lnTo>
                  <a:lnTo>
                    <a:pt x="3064766" y="6154062"/>
                  </a:lnTo>
                  <a:lnTo>
                    <a:pt x="2834323" y="6154062"/>
                  </a:lnTo>
                  <a:lnTo>
                    <a:pt x="2837692" y="6150693"/>
                  </a:lnTo>
                  <a:close/>
                </a:path>
              </a:pathLst>
            </a:custGeom>
            <a:solidFill>
              <a:srgbClr val="F4F5F5"/>
            </a:solidFill>
            <a:ln w="8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01" name="Группа 400">
              <a:extLst>
                <a:ext uri="{FF2B5EF4-FFF2-40B4-BE49-F238E27FC236}">
                  <a16:creationId xmlns:a16="http://schemas.microsoft.com/office/drawing/2014/main" xmlns="" id="{187FF361-867A-4432-BDB1-7ABE7D002EE2}"/>
                </a:ext>
              </a:extLst>
            </p:cNvPr>
            <p:cNvGrpSpPr/>
            <p:nvPr/>
          </p:nvGrpSpPr>
          <p:grpSpPr>
            <a:xfrm>
              <a:off x="9673634" y="6011787"/>
              <a:ext cx="1303962" cy="276999"/>
              <a:chOff x="7696327" y="6001539"/>
              <a:chExt cx="1303962" cy="276999"/>
            </a:xfrm>
          </p:grpSpPr>
          <p:sp>
            <p:nvSpPr>
              <p:cNvPr id="405" name="Рисунок 401">
                <a:extLst>
                  <a:ext uri="{FF2B5EF4-FFF2-40B4-BE49-F238E27FC236}">
                    <a16:creationId xmlns:a16="http://schemas.microsoft.com/office/drawing/2014/main" xmlns="" id="{61B30905-A9E8-4030-989D-C553A83F6C45}"/>
                  </a:ext>
                </a:extLst>
              </p:cNvPr>
              <p:cNvSpPr/>
              <p:nvPr/>
            </p:nvSpPr>
            <p:spPr>
              <a:xfrm>
                <a:off x="7696327" y="6085047"/>
                <a:ext cx="166671" cy="140003"/>
              </a:xfrm>
              <a:custGeom>
                <a:avLst/>
                <a:gdLst>
                  <a:gd name="connsiteX0" fmla="*/ 166672 w 166671"/>
                  <a:gd name="connsiteY0" fmla="*/ 12615 h 140003"/>
                  <a:gd name="connsiteX1" fmla="*/ 163210 w 166671"/>
                  <a:gd name="connsiteY1" fmla="*/ 30257 h 140003"/>
                  <a:gd name="connsiteX2" fmla="*/ 143187 w 166671"/>
                  <a:gd name="connsiteY2" fmla="*/ 128121 h 140003"/>
                  <a:gd name="connsiteX3" fmla="*/ 121505 w 166671"/>
                  <a:gd name="connsiteY3" fmla="*/ 136440 h 140003"/>
                  <a:gd name="connsiteX4" fmla="*/ 97181 w 166671"/>
                  <a:gd name="connsiteY4" fmla="*/ 117009 h 140003"/>
                  <a:gd name="connsiteX5" fmla="*/ 92965 w 166671"/>
                  <a:gd name="connsiteY5" fmla="*/ 117073 h 140003"/>
                  <a:gd name="connsiteX6" fmla="*/ 77205 w 166671"/>
                  <a:gd name="connsiteY6" fmla="*/ 131547 h 140003"/>
                  <a:gd name="connsiteX7" fmla="*/ 54059 w 166671"/>
                  <a:gd name="connsiteY7" fmla="*/ 125872 h 140003"/>
                  <a:gd name="connsiteX8" fmla="*/ 39307 w 166671"/>
                  <a:gd name="connsiteY8" fmla="*/ 83924 h 140003"/>
                  <a:gd name="connsiteX9" fmla="*/ 37983 w 166671"/>
                  <a:gd name="connsiteY9" fmla="*/ 81668 h 140003"/>
                  <a:gd name="connsiteX10" fmla="*/ 35656 w 166671"/>
                  <a:gd name="connsiteY10" fmla="*/ 80453 h 140003"/>
                  <a:gd name="connsiteX11" fmla="*/ 10402 w 166671"/>
                  <a:gd name="connsiteY11" fmla="*/ 73342 h 140003"/>
                  <a:gd name="connsiteX12" fmla="*/ 2652 w 166671"/>
                  <a:gd name="connsiteY12" fmla="*/ 69463 h 140003"/>
                  <a:gd name="connsiteX13" fmla="*/ 2450 w 166671"/>
                  <a:gd name="connsiteY13" fmla="*/ 58312 h 140003"/>
                  <a:gd name="connsiteX14" fmla="*/ 8495 w 166671"/>
                  <a:gd name="connsiteY14" fmla="*/ 54647 h 140003"/>
                  <a:gd name="connsiteX15" fmla="*/ 149050 w 166671"/>
                  <a:gd name="connsiteY15" fmla="*/ 1361 h 140003"/>
                  <a:gd name="connsiteX16" fmla="*/ 162064 w 166671"/>
                  <a:gd name="connsiteY16" fmla="*/ 2059 h 140003"/>
                  <a:gd name="connsiteX17" fmla="*/ 166672 w 166671"/>
                  <a:gd name="connsiteY17" fmla="*/ 12615 h 140003"/>
                  <a:gd name="connsiteX18" fmla="*/ 13200 w 166671"/>
                  <a:gd name="connsiteY18" fmla="*/ 63218 h 140003"/>
                  <a:gd name="connsiteX19" fmla="*/ 13200 w 166671"/>
                  <a:gd name="connsiteY19" fmla="*/ 63955 h 140003"/>
                  <a:gd name="connsiteX20" fmla="*/ 38884 w 166671"/>
                  <a:gd name="connsiteY20" fmla="*/ 71383 h 140003"/>
                  <a:gd name="connsiteX21" fmla="*/ 41699 w 166671"/>
                  <a:gd name="connsiteY21" fmla="*/ 71641 h 140003"/>
                  <a:gd name="connsiteX22" fmla="*/ 44376 w 166671"/>
                  <a:gd name="connsiteY22" fmla="*/ 70737 h 140003"/>
                  <a:gd name="connsiteX23" fmla="*/ 123230 w 166671"/>
                  <a:gd name="connsiteY23" fmla="*/ 30657 h 140003"/>
                  <a:gd name="connsiteX24" fmla="*/ 131377 w 166671"/>
                  <a:gd name="connsiteY24" fmla="*/ 31149 h 140003"/>
                  <a:gd name="connsiteX25" fmla="*/ 129522 w 166671"/>
                  <a:gd name="connsiteY25" fmla="*/ 38796 h 140003"/>
                  <a:gd name="connsiteX26" fmla="*/ 82709 w 166671"/>
                  <a:gd name="connsiteY26" fmla="*/ 88184 h 140003"/>
                  <a:gd name="connsiteX27" fmla="*/ 82957 w 166671"/>
                  <a:gd name="connsiteY27" fmla="*/ 93252 h 140003"/>
                  <a:gd name="connsiteX28" fmla="*/ 113384 w 166671"/>
                  <a:gd name="connsiteY28" fmla="*/ 117487 h 140003"/>
                  <a:gd name="connsiteX29" fmla="*/ 128149 w 166671"/>
                  <a:gd name="connsiteY29" fmla="*/ 129123 h 140003"/>
                  <a:gd name="connsiteX30" fmla="*/ 133407 w 166671"/>
                  <a:gd name="connsiteY30" fmla="*/ 127248 h 140003"/>
                  <a:gd name="connsiteX31" fmla="*/ 133954 w 166671"/>
                  <a:gd name="connsiteY31" fmla="*/ 125057 h 140003"/>
                  <a:gd name="connsiteX32" fmla="*/ 156241 w 166671"/>
                  <a:gd name="connsiteY32" fmla="*/ 15162 h 140003"/>
                  <a:gd name="connsiteX33" fmla="*/ 156163 w 166671"/>
                  <a:gd name="connsiteY33" fmla="*/ 10055 h 140003"/>
                  <a:gd name="connsiteX34" fmla="*/ 150957 w 166671"/>
                  <a:gd name="connsiteY34" fmla="*/ 10915 h 140003"/>
                  <a:gd name="connsiteX35" fmla="*/ 59486 w 166671"/>
                  <a:gd name="connsiteY35" fmla="*/ 45622 h 140003"/>
                  <a:gd name="connsiteX36" fmla="*/ 13200 w 166671"/>
                  <a:gd name="connsiteY36" fmla="*/ 63218 h 140003"/>
                  <a:gd name="connsiteX37" fmla="*/ 103285 w 166671"/>
                  <a:gd name="connsiteY37" fmla="*/ 52365 h 140003"/>
                  <a:gd name="connsiteX38" fmla="*/ 101952 w 166671"/>
                  <a:gd name="connsiteY38" fmla="*/ 52365 h 140003"/>
                  <a:gd name="connsiteX39" fmla="*/ 49927 w 166671"/>
                  <a:gd name="connsiteY39" fmla="*/ 78675 h 140003"/>
                  <a:gd name="connsiteX40" fmla="*/ 48898 w 166671"/>
                  <a:gd name="connsiteY40" fmla="*/ 81985 h 140003"/>
                  <a:gd name="connsiteX41" fmla="*/ 60305 w 166671"/>
                  <a:gd name="connsiteY41" fmla="*/ 114145 h 140003"/>
                  <a:gd name="connsiteX42" fmla="*/ 61704 w 166671"/>
                  <a:gd name="connsiteY42" fmla="*/ 116537 h 140003"/>
                  <a:gd name="connsiteX43" fmla="*/ 67659 w 166671"/>
                  <a:gd name="connsiteY43" fmla="*/ 92444 h 140003"/>
                  <a:gd name="connsiteX44" fmla="*/ 71042 w 166671"/>
                  <a:gd name="connsiteY44" fmla="*/ 86374 h 140003"/>
                  <a:gd name="connsiteX45" fmla="*/ 84434 w 166671"/>
                  <a:gd name="connsiteY45" fmla="*/ 72301 h 140003"/>
                  <a:gd name="connsiteX46" fmla="*/ 103285 w 166671"/>
                  <a:gd name="connsiteY46" fmla="*/ 52365 h 140003"/>
                  <a:gd name="connsiteX47" fmla="*/ 87349 w 166671"/>
                  <a:gd name="connsiteY47" fmla="*/ 109142 h 140003"/>
                  <a:gd name="connsiteX48" fmla="*/ 77328 w 166671"/>
                  <a:gd name="connsiteY48" fmla="*/ 101145 h 140003"/>
                  <a:gd name="connsiteX49" fmla="*/ 75448 w 166671"/>
                  <a:gd name="connsiteY49" fmla="*/ 101850 h 140003"/>
                  <a:gd name="connsiteX50" fmla="*/ 69591 w 166671"/>
                  <a:gd name="connsiteY50" fmla="*/ 125309 h 140003"/>
                  <a:gd name="connsiteX51" fmla="*/ 87349 w 166671"/>
                  <a:gd name="connsiteY51" fmla="*/ 109142 h 140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66671" h="140003">
                    <a:moveTo>
                      <a:pt x="166672" y="12615"/>
                    </a:moveTo>
                    <a:cubicBezTo>
                      <a:pt x="165650" y="17832"/>
                      <a:pt x="164479" y="24051"/>
                      <a:pt x="163210" y="30257"/>
                    </a:cubicBezTo>
                    <a:cubicBezTo>
                      <a:pt x="156547" y="62880"/>
                      <a:pt x="149873" y="95502"/>
                      <a:pt x="143187" y="128121"/>
                    </a:cubicBezTo>
                    <a:cubicBezTo>
                      <a:pt x="140832" y="139634"/>
                      <a:pt x="130882" y="143552"/>
                      <a:pt x="121505" y="136440"/>
                    </a:cubicBezTo>
                    <a:cubicBezTo>
                      <a:pt x="113254" y="130151"/>
                      <a:pt x="105238" y="123583"/>
                      <a:pt x="97181" y="117009"/>
                    </a:cubicBezTo>
                    <a:cubicBezTo>
                      <a:pt x="95522" y="115645"/>
                      <a:pt x="94579" y="115509"/>
                      <a:pt x="92965" y="117073"/>
                    </a:cubicBezTo>
                    <a:cubicBezTo>
                      <a:pt x="87818" y="122005"/>
                      <a:pt x="82488" y="126770"/>
                      <a:pt x="77205" y="131547"/>
                    </a:cubicBezTo>
                    <a:cubicBezTo>
                      <a:pt x="68492" y="139446"/>
                      <a:pt x="58028" y="136925"/>
                      <a:pt x="54059" y="125872"/>
                    </a:cubicBezTo>
                    <a:cubicBezTo>
                      <a:pt x="49044" y="111921"/>
                      <a:pt x="44126" y="97939"/>
                      <a:pt x="39307" y="83924"/>
                    </a:cubicBezTo>
                    <a:cubicBezTo>
                      <a:pt x="39087" y="83063"/>
                      <a:pt x="38629" y="82281"/>
                      <a:pt x="37983" y="81668"/>
                    </a:cubicBezTo>
                    <a:cubicBezTo>
                      <a:pt x="37338" y="81054"/>
                      <a:pt x="36531" y="80633"/>
                      <a:pt x="35656" y="80453"/>
                    </a:cubicBezTo>
                    <a:cubicBezTo>
                      <a:pt x="27197" y="78158"/>
                      <a:pt x="18816" y="75721"/>
                      <a:pt x="10402" y="73342"/>
                    </a:cubicBezTo>
                    <a:cubicBezTo>
                      <a:pt x="7571" y="72540"/>
                      <a:pt x="4832" y="71545"/>
                      <a:pt x="2652" y="69463"/>
                    </a:cubicBezTo>
                    <a:cubicBezTo>
                      <a:pt x="-810" y="66160"/>
                      <a:pt x="-888" y="61751"/>
                      <a:pt x="2450" y="58312"/>
                    </a:cubicBezTo>
                    <a:cubicBezTo>
                      <a:pt x="4165" y="56658"/>
                      <a:pt x="6230" y="55405"/>
                      <a:pt x="8495" y="54647"/>
                    </a:cubicBezTo>
                    <a:cubicBezTo>
                      <a:pt x="55347" y="36878"/>
                      <a:pt x="102199" y="19116"/>
                      <a:pt x="149050" y="1361"/>
                    </a:cubicBezTo>
                    <a:cubicBezTo>
                      <a:pt x="153482" y="-320"/>
                      <a:pt x="157946" y="-818"/>
                      <a:pt x="162064" y="2059"/>
                    </a:cubicBezTo>
                    <a:cubicBezTo>
                      <a:pt x="165344" y="4296"/>
                      <a:pt x="166503" y="7715"/>
                      <a:pt x="166672" y="12615"/>
                    </a:cubicBezTo>
                    <a:close/>
                    <a:moveTo>
                      <a:pt x="13200" y="63218"/>
                    </a:moveTo>
                    <a:lnTo>
                      <a:pt x="13200" y="63955"/>
                    </a:lnTo>
                    <a:cubicBezTo>
                      <a:pt x="21763" y="66418"/>
                      <a:pt x="30353" y="68810"/>
                      <a:pt x="38884" y="71383"/>
                    </a:cubicBezTo>
                    <a:cubicBezTo>
                      <a:pt x="39794" y="71665"/>
                      <a:pt x="40753" y="71752"/>
                      <a:pt x="41699" y="71641"/>
                    </a:cubicBezTo>
                    <a:cubicBezTo>
                      <a:pt x="42645" y="71530"/>
                      <a:pt x="43557" y="71222"/>
                      <a:pt x="44376" y="70737"/>
                    </a:cubicBezTo>
                    <a:cubicBezTo>
                      <a:pt x="70648" y="57351"/>
                      <a:pt x="96932" y="43991"/>
                      <a:pt x="123230" y="30657"/>
                    </a:cubicBezTo>
                    <a:cubicBezTo>
                      <a:pt x="127186" y="28647"/>
                      <a:pt x="129704" y="28809"/>
                      <a:pt x="131377" y="31149"/>
                    </a:cubicBezTo>
                    <a:cubicBezTo>
                      <a:pt x="132978" y="33392"/>
                      <a:pt x="132385" y="35771"/>
                      <a:pt x="129522" y="38796"/>
                    </a:cubicBezTo>
                    <a:cubicBezTo>
                      <a:pt x="113905" y="55274"/>
                      <a:pt x="98385" y="71765"/>
                      <a:pt x="82709" y="88184"/>
                    </a:cubicBezTo>
                    <a:cubicBezTo>
                      <a:pt x="80705" y="90285"/>
                      <a:pt x="80523" y="91358"/>
                      <a:pt x="82957" y="93252"/>
                    </a:cubicBezTo>
                    <a:cubicBezTo>
                      <a:pt x="93186" y="101223"/>
                      <a:pt x="103253" y="109413"/>
                      <a:pt x="113384" y="117487"/>
                    </a:cubicBezTo>
                    <a:cubicBezTo>
                      <a:pt x="118285" y="121398"/>
                      <a:pt x="123145" y="125367"/>
                      <a:pt x="128149" y="129123"/>
                    </a:cubicBezTo>
                    <a:cubicBezTo>
                      <a:pt x="130804" y="131114"/>
                      <a:pt x="132457" y="130416"/>
                      <a:pt x="133407" y="127248"/>
                    </a:cubicBezTo>
                    <a:cubicBezTo>
                      <a:pt x="133622" y="126531"/>
                      <a:pt x="133804" y="125794"/>
                      <a:pt x="133954" y="125057"/>
                    </a:cubicBezTo>
                    <a:cubicBezTo>
                      <a:pt x="141393" y="88426"/>
                      <a:pt x="148822" y="51794"/>
                      <a:pt x="156241" y="15162"/>
                    </a:cubicBezTo>
                    <a:cubicBezTo>
                      <a:pt x="156586" y="13456"/>
                      <a:pt x="157913" y="11355"/>
                      <a:pt x="156163" y="10055"/>
                    </a:cubicBezTo>
                    <a:cubicBezTo>
                      <a:pt x="154562" y="8872"/>
                      <a:pt x="152649" y="10282"/>
                      <a:pt x="150957" y="10915"/>
                    </a:cubicBezTo>
                    <a:cubicBezTo>
                      <a:pt x="120477" y="22491"/>
                      <a:pt x="89987" y="34060"/>
                      <a:pt x="59486" y="45622"/>
                    </a:cubicBezTo>
                    <a:cubicBezTo>
                      <a:pt x="44051" y="51475"/>
                      <a:pt x="28622" y="57340"/>
                      <a:pt x="13200" y="63218"/>
                    </a:cubicBezTo>
                    <a:close/>
                    <a:moveTo>
                      <a:pt x="103285" y="52365"/>
                    </a:moveTo>
                    <a:cubicBezTo>
                      <a:pt x="102700" y="51919"/>
                      <a:pt x="102335" y="52203"/>
                      <a:pt x="101952" y="52365"/>
                    </a:cubicBezTo>
                    <a:cubicBezTo>
                      <a:pt x="84610" y="61169"/>
                      <a:pt x="67307" y="69981"/>
                      <a:pt x="49927" y="78675"/>
                    </a:cubicBezTo>
                    <a:cubicBezTo>
                      <a:pt x="48092" y="79593"/>
                      <a:pt x="48410" y="80614"/>
                      <a:pt x="48898" y="81985"/>
                    </a:cubicBezTo>
                    <a:cubicBezTo>
                      <a:pt x="52707" y="92707"/>
                      <a:pt x="56510" y="103427"/>
                      <a:pt x="60305" y="114145"/>
                    </a:cubicBezTo>
                    <a:cubicBezTo>
                      <a:pt x="60605" y="114979"/>
                      <a:pt x="60540" y="116084"/>
                      <a:pt x="61704" y="116537"/>
                    </a:cubicBezTo>
                    <a:cubicBezTo>
                      <a:pt x="63709" y="108476"/>
                      <a:pt x="65752" y="100473"/>
                      <a:pt x="67659" y="92444"/>
                    </a:cubicBezTo>
                    <a:cubicBezTo>
                      <a:pt x="68185" y="90143"/>
                      <a:pt x="69358" y="88038"/>
                      <a:pt x="71042" y="86374"/>
                    </a:cubicBezTo>
                    <a:cubicBezTo>
                      <a:pt x="75597" y="81758"/>
                      <a:pt x="79989" y="77007"/>
                      <a:pt x="84434" y="72301"/>
                    </a:cubicBezTo>
                    <a:cubicBezTo>
                      <a:pt x="90716" y="65668"/>
                      <a:pt x="96999" y="59023"/>
                      <a:pt x="103285" y="52365"/>
                    </a:cubicBezTo>
                    <a:close/>
                    <a:moveTo>
                      <a:pt x="87349" y="109142"/>
                    </a:moveTo>
                    <a:cubicBezTo>
                      <a:pt x="83875" y="106369"/>
                      <a:pt x="80588" y="103769"/>
                      <a:pt x="77328" y="101145"/>
                    </a:cubicBezTo>
                    <a:cubicBezTo>
                      <a:pt x="76241" y="100272"/>
                      <a:pt x="75792" y="100427"/>
                      <a:pt x="75448" y="101850"/>
                    </a:cubicBezTo>
                    <a:cubicBezTo>
                      <a:pt x="73632" y="109381"/>
                      <a:pt x="71719" y="116892"/>
                      <a:pt x="69591" y="125309"/>
                    </a:cubicBezTo>
                    <a:lnTo>
                      <a:pt x="87349" y="109142"/>
                    </a:lnTo>
                    <a:close/>
                  </a:path>
                </a:pathLst>
              </a:custGeom>
              <a:solidFill>
                <a:srgbClr val="F4F5F5"/>
              </a:solidFill>
              <a:ln w="4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403" name="TextBox 402">
                <a:extLst>
                  <a:ext uri="{FF2B5EF4-FFF2-40B4-BE49-F238E27FC236}">
                    <a16:creationId xmlns:a16="http://schemas.microsoft.com/office/drawing/2014/main" xmlns="" id="{04049AE5-0350-4A2B-BA34-C3EF79405DCC}"/>
                  </a:ext>
                </a:extLst>
              </p:cNvPr>
              <p:cNvSpPr txBox="1"/>
              <p:nvPr/>
            </p:nvSpPr>
            <p:spPr>
              <a:xfrm>
                <a:off x="7856578" y="6001539"/>
                <a:ext cx="11437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err="1">
                    <a:solidFill>
                      <a:srgbClr val="F4F5F5"/>
                    </a:solidFill>
                  </a:rPr>
                  <a:t>chspu_official</a:t>
                </a:r>
                <a:endParaRPr lang="ru-RU" sz="1200" dirty="0">
                  <a:solidFill>
                    <a:srgbClr val="F4F5F5"/>
                  </a:solidFill>
                </a:endParaRPr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5191C2A-4B18-499D-B1C4-B2A425613A01}"/>
              </a:ext>
            </a:extLst>
          </p:cNvPr>
          <p:cNvSpPr txBox="1"/>
          <p:nvPr/>
        </p:nvSpPr>
        <p:spPr>
          <a:xfrm>
            <a:off x="3939058" y="1586233"/>
            <a:ext cx="30819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0" b="1" dirty="0">
                <a:solidFill>
                  <a:srgbClr val="F4F5F5"/>
                </a:solidFill>
              </a:rPr>
              <a:t>КОНТАКТЫ:</a:t>
            </a:r>
          </a:p>
        </p:txBody>
      </p:sp>
    </p:spTree>
    <p:extLst>
      <p:ext uri="{BB962C8B-B14F-4D97-AF65-F5344CB8AC3E}">
        <p14:creationId xmlns:p14="http://schemas.microsoft.com/office/powerpoint/2010/main" val="98787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DF7A095-1437-4A45-AA12-ABC3B17F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5</a:t>
            </a:fld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97FCD6-8ADB-4607-8B28-6A1E1F7780B4}"/>
              </a:ext>
            </a:extLst>
          </p:cNvPr>
          <p:cNvSpPr txBox="1"/>
          <p:nvPr/>
        </p:nvSpPr>
        <p:spPr>
          <a:xfrm>
            <a:off x="1519879" y="1290816"/>
            <a:ext cx="93082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в физической культуре и спорте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получение новых знаний, формирование теоретических обобщений в области физической культуры и спорта; выявление закономерностей целенаправленного использования факторов воздействия на организм человека для его физического совершенствования, укрепления здоровья, повышения спортивных достижений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8775"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970690" y="234665"/>
            <a:ext cx="7898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НАУКА КАК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ДЕЯТЕЛЬНОСТИ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75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130" y="215025"/>
            <a:ext cx="8466083" cy="98315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ВЫБОР НАПРАВЛЕНИЯ И ПЛАНИРОВАНИЕ ИССЛЕДОВАНИЯ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5572" y="1245477"/>
            <a:ext cx="9837683" cy="5470634"/>
          </a:xfrm>
        </p:spPr>
        <p:txBody>
          <a:bodyPr>
            <a:noAutofit/>
          </a:bodyPr>
          <a:lstStyle/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выбор темы исследования;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изучение научно-методической литературы;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планирование исследования;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определение объекта и предмета исследования;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формулировка цели, задач исследования;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разработка рабочей гипотезы;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выбор методов исследования;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подготовка и проведение исследовательской части работы;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математико-статистическая обработка результатов исследования;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теоретическая интерпретация собранного научного материала;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формулировка выводов и практических рекомендаций;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оформление работы;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защита.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921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543C6-5331-4192-9A5B-5680AAFE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1DD700-99C5-4814-AE36-115AD7AACC8B}"/>
              </a:ext>
            </a:extLst>
          </p:cNvPr>
          <p:cNvSpPr txBox="1"/>
          <p:nvPr/>
        </p:nvSpPr>
        <p:spPr>
          <a:xfrm>
            <a:off x="1328792" y="245288"/>
            <a:ext cx="9086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работы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09063F8-E904-4B98-A685-56C317F55663}"/>
              </a:ext>
            </a:extLst>
          </p:cNvPr>
          <p:cNvGrpSpPr/>
          <p:nvPr/>
        </p:nvGrpSpPr>
        <p:grpSpPr>
          <a:xfrm>
            <a:off x="493" y="2577507"/>
            <a:ext cx="1696918" cy="2644009"/>
            <a:chOff x="-56657" y="2577507"/>
            <a:chExt cx="1696918" cy="2644009"/>
          </a:xfrm>
        </p:grpSpPr>
        <p:sp>
          <p:nvSpPr>
            <p:cNvPr id="11" name="Полилиния: фигура 6">
              <a:extLst>
                <a:ext uri="{FF2B5EF4-FFF2-40B4-BE49-F238E27FC236}">
                  <a16:creationId xmlns:a16="http://schemas.microsoft.com/office/drawing/2014/main" xmlns="" id="{45E36A6F-5576-4AB8-A126-CED4C1ED55F4}"/>
                </a:ext>
              </a:extLst>
            </p:cNvPr>
            <p:cNvSpPr/>
            <p:nvPr/>
          </p:nvSpPr>
          <p:spPr>
            <a:xfrm>
              <a:off x="-56657" y="2577507"/>
              <a:ext cx="1696918" cy="2644009"/>
            </a:xfrm>
            <a:custGeom>
              <a:avLst/>
              <a:gdLst>
                <a:gd name="connsiteX0" fmla="*/ 1111107 w 1696918"/>
                <a:gd name="connsiteY0" fmla="*/ 660851 h 2644009"/>
                <a:gd name="connsiteX1" fmla="*/ 1404013 w 1696918"/>
                <a:gd name="connsiteY1" fmla="*/ 2921 h 2644009"/>
                <a:gd name="connsiteX2" fmla="*/ 0 w 1696918"/>
                <a:gd name="connsiteY2" fmla="*/ 0 h 2644009"/>
                <a:gd name="connsiteX3" fmla="*/ 0 w 1696918"/>
                <a:gd name="connsiteY3" fmla="*/ 2644009 h 2644009"/>
                <a:gd name="connsiteX4" fmla="*/ 1404013 w 1696918"/>
                <a:gd name="connsiteY4" fmla="*/ 2644009 h 2644009"/>
                <a:gd name="connsiteX5" fmla="*/ 1696919 w 1696918"/>
                <a:gd name="connsiteY5" fmla="*/ 1982931 h 2644009"/>
                <a:gd name="connsiteX6" fmla="*/ 1404013 w 1696918"/>
                <a:gd name="connsiteY6" fmla="*/ 1321929 h 2644009"/>
                <a:gd name="connsiteX7" fmla="*/ 1111107 w 1696918"/>
                <a:gd name="connsiteY7" fmla="*/ 660851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918" h="2644009">
                  <a:moveTo>
                    <a:pt x="1111107" y="660851"/>
                  </a:moveTo>
                  <a:cubicBezTo>
                    <a:pt x="1296465" y="526344"/>
                    <a:pt x="1406191" y="318773"/>
                    <a:pt x="1404013" y="2921"/>
                  </a:cubicBezTo>
                  <a:lnTo>
                    <a:pt x="0" y="0"/>
                  </a:lnTo>
                  <a:lnTo>
                    <a:pt x="0" y="2644009"/>
                  </a:lnTo>
                  <a:lnTo>
                    <a:pt x="1404013" y="2644009"/>
                  </a:lnTo>
                  <a:cubicBezTo>
                    <a:pt x="1403484" y="2334150"/>
                    <a:pt x="1499846" y="2130480"/>
                    <a:pt x="1696919" y="1982931"/>
                  </a:cubicBezTo>
                  <a:cubicBezTo>
                    <a:pt x="1501646" y="1838984"/>
                    <a:pt x="1400179" y="1621672"/>
                    <a:pt x="1404013" y="1321929"/>
                  </a:cubicBezTo>
                  <a:cubicBezTo>
                    <a:pt x="1409421" y="1020544"/>
                    <a:pt x="1307129" y="804056"/>
                    <a:pt x="1111107" y="660851"/>
                  </a:cubicBezTo>
                  <a:close/>
                </a:path>
              </a:pathLst>
            </a:custGeom>
            <a:solidFill>
              <a:srgbClr val="4940FF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: фигура 10">
              <a:extLst>
                <a:ext uri="{FF2B5EF4-FFF2-40B4-BE49-F238E27FC236}">
                  <a16:creationId xmlns:a16="http://schemas.microsoft.com/office/drawing/2014/main" xmlns="" id="{A6FFEF90-00A7-4189-A04F-6DC97FDF0FE9}"/>
                </a:ext>
              </a:extLst>
            </p:cNvPr>
            <p:cNvSpPr/>
            <p:nvPr/>
          </p:nvSpPr>
          <p:spPr>
            <a:xfrm>
              <a:off x="390306" y="2577507"/>
              <a:ext cx="881336" cy="2644009"/>
            </a:xfrm>
            <a:custGeom>
              <a:avLst/>
              <a:gdLst>
                <a:gd name="connsiteX0" fmla="*/ 587556 w 881336"/>
                <a:gd name="connsiteY0" fmla="*/ 1983158 h 2644009"/>
                <a:gd name="connsiteX1" fmla="*/ 293781 w 881336"/>
                <a:gd name="connsiteY1" fmla="*/ 2644009 h 2644009"/>
                <a:gd name="connsiteX2" fmla="*/ 587556 w 881336"/>
                <a:gd name="connsiteY2" fmla="*/ 2644003 h 2644009"/>
                <a:gd name="connsiteX3" fmla="*/ 881337 w 881336"/>
                <a:gd name="connsiteY3" fmla="*/ 1982925 h 2644009"/>
                <a:gd name="connsiteX4" fmla="*/ 587556 w 881336"/>
                <a:gd name="connsiteY4" fmla="*/ 1321923 h 2644009"/>
                <a:gd name="connsiteX5" fmla="*/ 293781 w 881336"/>
                <a:gd name="connsiteY5" fmla="*/ 660845 h 2644009"/>
                <a:gd name="connsiteX6" fmla="*/ 587556 w 881336"/>
                <a:gd name="connsiteY6" fmla="*/ 0 h 2644009"/>
                <a:gd name="connsiteX7" fmla="*/ 293781 w 881336"/>
                <a:gd name="connsiteY7" fmla="*/ 0 h 2644009"/>
                <a:gd name="connsiteX8" fmla="*/ 0 w 881336"/>
                <a:gd name="connsiteY8" fmla="*/ 661078 h 2644009"/>
                <a:gd name="connsiteX9" fmla="*/ 293781 w 881336"/>
                <a:gd name="connsiteY9" fmla="*/ 1322156 h 2644009"/>
                <a:gd name="connsiteX10" fmla="*/ 587556 w 881336"/>
                <a:gd name="connsiteY10" fmla="*/ 1983158 h 264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1336" h="2644009">
                  <a:moveTo>
                    <a:pt x="587556" y="1983158"/>
                  </a:moveTo>
                  <a:cubicBezTo>
                    <a:pt x="401650" y="2117663"/>
                    <a:pt x="291445" y="2328157"/>
                    <a:pt x="293781" y="2644009"/>
                  </a:cubicBezTo>
                  <a:lnTo>
                    <a:pt x="587556" y="2644003"/>
                  </a:lnTo>
                  <a:cubicBezTo>
                    <a:pt x="587033" y="2334144"/>
                    <a:pt x="683678" y="2130473"/>
                    <a:pt x="881337" y="1982925"/>
                  </a:cubicBezTo>
                  <a:cubicBezTo>
                    <a:pt x="685485" y="1838978"/>
                    <a:pt x="583716" y="1621665"/>
                    <a:pt x="587556" y="1321923"/>
                  </a:cubicBezTo>
                  <a:cubicBezTo>
                    <a:pt x="592982" y="1020537"/>
                    <a:pt x="490382" y="804049"/>
                    <a:pt x="293781" y="660845"/>
                  </a:cubicBezTo>
                  <a:cubicBezTo>
                    <a:pt x="479686" y="526339"/>
                    <a:pt x="589740" y="315851"/>
                    <a:pt x="587556" y="0"/>
                  </a:cubicBezTo>
                  <a:lnTo>
                    <a:pt x="293781" y="0"/>
                  </a:lnTo>
                  <a:cubicBezTo>
                    <a:pt x="294379" y="309931"/>
                    <a:pt x="197736" y="513530"/>
                    <a:pt x="0" y="661078"/>
                  </a:cubicBezTo>
                  <a:cubicBezTo>
                    <a:pt x="195852" y="805101"/>
                    <a:pt x="297621" y="1022413"/>
                    <a:pt x="293781" y="1322156"/>
                  </a:cubicBezTo>
                  <a:cubicBezTo>
                    <a:pt x="288354" y="1623466"/>
                    <a:pt x="390955" y="1840029"/>
                    <a:pt x="587556" y="1983158"/>
                  </a:cubicBezTo>
                  <a:close/>
                </a:path>
              </a:pathLst>
            </a:custGeom>
            <a:solidFill>
              <a:srgbClr val="F4F5F5"/>
            </a:solidFill>
            <a:ln w="62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48952" y="961698"/>
            <a:ext cx="9837683" cy="5470634"/>
          </a:xfrm>
        </p:spPr>
        <p:txBody>
          <a:bodyPr>
            <a:noAutofit/>
          </a:bodyPr>
          <a:lstStyle/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еферат</a:t>
            </a: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краткое изложение в письменном виде результатов какого-либо научного исследования, книги или статьи;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оклад</a:t>
            </a: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вид самостоятельной научно-исследовательской работы, где автор раскрывает суть исследуемой проблемы; приводит различные точки зрения, а также собственные взгляды на нее;</a:t>
            </a: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онтрольная работа </a:t>
            </a: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самостоятельная работа студента по выполнению какого-либо задания по дисциплине, подразумевающая под собой текущий контроль знаний;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457200" lvl="0" indent="-457200" algn="just" defTabSz="45720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540385" algn="l"/>
                <a:tab pos="630555" algn="l"/>
                <a:tab pos="12668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урсовая работа </a:t>
            </a:r>
            <a:r>
              <a:rPr lang="ru-RU" sz="2400" b="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самостоятельная разработка конкретной темы с элементами научного анализа, отражающая приобретённые студентом теоретические знания и практические навыки, умение работать с литературой, анализировать источники, делать обстоятельные и обоснованные выводы.</a:t>
            </a:r>
            <a:endParaRPr lang="ru-RU" sz="2400" b="0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346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472" y="252673"/>
            <a:ext cx="8023167" cy="677493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Квалификационные работы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028" y="1124466"/>
            <a:ext cx="11225048" cy="5733534"/>
          </a:xfrm>
        </p:spPr>
        <p:txBody>
          <a:bodyPr>
            <a:noAutofit/>
          </a:bodyPr>
          <a:lstStyle/>
          <a:p>
            <a:pPr indent="36195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 (ВКР) 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– самостоятельный анализ теоретических сведений и проведение исследований в решении проблем определенной отрасли.</a:t>
            </a:r>
          </a:p>
          <a:p>
            <a:pPr indent="36195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диссертация 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квалификационная работа исследовательского характера, посвященная решению актуальной задачи, имеющей теоретическое или практическое значение.</a:t>
            </a:r>
          </a:p>
          <a:p>
            <a:pPr indent="36195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Кандидатская диссертация 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квалификационная работа исследовательского характера, где решена одна и  или несколько актуальных задач, имеющее теоретическое или практическое значение.</a:t>
            </a:r>
          </a:p>
          <a:p>
            <a:pPr indent="36195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Докторская диссертация 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квалификационная работа исследовательского характера, где решена важная проблема, имеющее теоретическое или практическое значение для современной науки, техники или экономики.</a:t>
            </a:r>
          </a:p>
          <a:p>
            <a:endParaRPr lang="ru-RU" sz="28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72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1">
            <a:extLst>
              <a:ext uri="{FF2B5EF4-FFF2-40B4-BE49-F238E27FC236}">
                <a16:creationId xmlns:a16="http://schemas.microsoft.com/office/drawing/2014/main" xmlns="" id="{D82A29B9-4FE5-490C-A295-EBC64AEE378D}"/>
              </a:ext>
            </a:extLst>
          </p:cNvPr>
          <p:cNvSpPr/>
          <p:nvPr/>
        </p:nvSpPr>
        <p:spPr>
          <a:xfrm>
            <a:off x="10219732" y="546894"/>
            <a:ext cx="917375" cy="622600"/>
          </a:xfrm>
          <a:custGeom>
            <a:avLst/>
            <a:gdLst>
              <a:gd name="connsiteX0" fmla="*/ 3142559 w 6411511"/>
              <a:gd name="connsiteY0" fmla="*/ 2175669 h 4351338"/>
              <a:gd name="connsiteX1" fmla="*/ 2185383 w 6411511"/>
              <a:gd name="connsiteY1" fmla="*/ 0 h 4351338"/>
              <a:gd name="connsiteX2" fmla="*/ 3277819 w 6411511"/>
              <a:gd name="connsiteY2" fmla="*/ 0 h 4351338"/>
              <a:gd name="connsiteX3" fmla="*/ 4235338 w 6411511"/>
              <a:gd name="connsiteY3" fmla="*/ 2175669 h 4351338"/>
              <a:gd name="connsiteX4" fmla="*/ 3277819 w 6411511"/>
              <a:gd name="connsiteY4" fmla="*/ 4351338 h 4351338"/>
              <a:gd name="connsiteX5" fmla="*/ 2184041 w 6411511"/>
              <a:gd name="connsiteY5" fmla="*/ 4351338 h 4351338"/>
              <a:gd name="connsiteX6" fmla="*/ 3142559 w 6411511"/>
              <a:gd name="connsiteY6" fmla="*/ 2175669 h 4351338"/>
              <a:gd name="connsiteX7" fmla="*/ 5318733 w 6411511"/>
              <a:gd name="connsiteY7" fmla="*/ 2175669 h 4351338"/>
              <a:gd name="connsiteX8" fmla="*/ 4361558 w 6411511"/>
              <a:gd name="connsiteY8" fmla="*/ 4351338 h 4351338"/>
              <a:gd name="connsiteX9" fmla="*/ 5453993 w 6411511"/>
              <a:gd name="connsiteY9" fmla="*/ 4351338 h 4351338"/>
              <a:gd name="connsiteX10" fmla="*/ 6411512 w 6411511"/>
              <a:gd name="connsiteY10" fmla="*/ 2175669 h 4351338"/>
              <a:gd name="connsiteX11" fmla="*/ 5318733 w 6411511"/>
              <a:gd name="connsiteY11" fmla="*/ 2175669 h 4351338"/>
              <a:gd name="connsiteX12" fmla="*/ 2050791 w 6411511"/>
              <a:gd name="connsiteY12" fmla="*/ 2175669 h 4351338"/>
              <a:gd name="connsiteX13" fmla="*/ 1093272 w 6411511"/>
              <a:gd name="connsiteY13" fmla="*/ 0 h 4351338"/>
              <a:gd name="connsiteX14" fmla="*/ 492 w 6411511"/>
              <a:gd name="connsiteY14" fmla="*/ 0 h 4351338"/>
              <a:gd name="connsiteX15" fmla="*/ 957688 w 6411511"/>
              <a:gd name="connsiteY15" fmla="*/ 2175669 h 4351338"/>
              <a:gd name="connsiteX16" fmla="*/ 2050791 w 6411511"/>
              <a:gd name="connsiteY16" fmla="*/ 2175669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411511" h="4351338">
                <a:moveTo>
                  <a:pt x="3142559" y="2175669"/>
                </a:moveTo>
                <a:cubicBezTo>
                  <a:pt x="2417053" y="1647053"/>
                  <a:pt x="2171655" y="871616"/>
                  <a:pt x="2185383" y="0"/>
                </a:cubicBezTo>
                <a:lnTo>
                  <a:pt x="3277819" y="0"/>
                </a:lnTo>
                <a:cubicBezTo>
                  <a:pt x="3262748" y="986618"/>
                  <a:pt x="3597214" y="1699844"/>
                  <a:pt x="4235338" y="2175669"/>
                </a:cubicBezTo>
                <a:cubicBezTo>
                  <a:pt x="3618309" y="2638041"/>
                  <a:pt x="3260407" y="3328736"/>
                  <a:pt x="3277819" y="4351338"/>
                </a:cubicBezTo>
                <a:lnTo>
                  <a:pt x="2184041" y="4351338"/>
                </a:lnTo>
                <a:cubicBezTo>
                  <a:pt x="2170650" y="3403053"/>
                  <a:pt x="2471959" y="2665953"/>
                  <a:pt x="3142559" y="2175669"/>
                </a:cubicBezTo>
                <a:close/>
                <a:moveTo>
                  <a:pt x="5318733" y="2175669"/>
                </a:moveTo>
                <a:cubicBezTo>
                  <a:pt x="4649139" y="2667633"/>
                  <a:pt x="4347829" y="3404738"/>
                  <a:pt x="4361558" y="4351338"/>
                </a:cubicBezTo>
                <a:lnTo>
                  <a:pt x="5453993" y="4351338"/>
                </a:lnTo>
                <a:cubicBezTo>
                  <a:pt x="5436582" y="3328736"/>
                  <a:pt x="5794484" y="2636362"/>
                  <a:pt x="6411512" y="2175669"/>
                </a:cubicBezTo>
                <a:lnTo>
                  <a:pt x="5318733" y="2175669"/>
                </a:lnTo>
                <a:close/>
                <a:moveTo>
                  <a:pt x="2050791" y="2175669"/>
                </a:moveTo>
                <a:cubicBezTo>
                  <a:pt x="1412668" y="1699844"/>
                  <a:pt x="1077871" y="986618"/>
                  <a:pt x="1093272" y="0"/>
                </a:cubicBezTo>
                <a:lnTo>
                  <a:pt x="492" y="0"/>
                </a:lnTo>
                <a:cubicBezTo>
                  <a:pt x="-12565" y="871616"/>
                  <a:pt x="232517" y="1647721"/>
                  <a:pt x="957688" y="2175669"/>
                </a:cubicBezTo>
                <a:lnTo>
                  <a:pt x="2050791" y="2175669"/>
                </a:lnTo>
                <a:close/>
              </a:path>
            </a:pathLst>
          </a:custGeom>
          <a:solidFill>
            <a:srgbClr val="F4F5F5"/>
          </a:solidFill>
          <a:ln w="6242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3D3B848-76C0-44E5-BA7E-3FE0B588801C}"/>
              </a:ext>
            </a:extLst>
          </p:cNvPr>
          <p:cNvSpPr txBox="1"/>
          <p:nvPr/>
        </p:nvSpPr>
        <p:spPr>
          <a:xfrm>
            <a:off x="586596" y="1169494"/>
            <a:ext cx="11048355" cy="560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sz="1700" b="1" dirty="0" smtClean="0">
                <a:latin typeface="Times New Roman" pitchFamily="18" charset="0"/>
                <a:ea typeface="Calibri" pitchFamily="34" charset="0"/>
                <a:cs typeface="Arial" charset="0"/>
              </a:rPr>
              <a:t>Введение: </a:t>
            </a:r>
            <a:endParaRPr lang="ru-RU" altLang="ru-RU" sz="1700" b="1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актуальность темы;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проблема;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противоречия;</a:t>
            </a: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объект и предмет исследования;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цели и задачи;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теоретическая и методическая основа исследования;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 научная новизна;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</a:t>
            </a:r>
            <a:r>
              <a:rPr lang="ru-RU" altLang="ru-RU" sz="1700" dirty="0" smtClean="0">
                <a:solidFill>
                  <a:srgbClr val="002060">
                    <a:lumMod val="75000"/>
                    <a:lumOff val="25000"/>
                  </a:srgbClr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достоверность научных положений; </a:t>
            </a:r>
            <a:endParaRPr lang="ru-RU" altLang="ru-RU" sz="1700" dirty="0" smtClean="0">
              <a:solidFill>
                <a:srgbClr val="002060">
                  <a:lumMod val="75000"/>
                  <a:lumOff val="25000"/>
                </a:srgbClr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>
                    <a:lumMod val="75000"/>
                    <a:lumOff val="25000"/>
                  </a:srgbClr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научные положения, выносимые на защиту; </a:t>
            </a:r>
            <a:endParaRPr lang="ru-RU" altLang="ru-RU" sz="1700" dirty="0" smtClean="0">
              <a:solidFill>
                <a:srgbClr val="002060">
                  <a:lumMod val="75000"/>
                  <a:lumOff val="25000"/>
                </a:srgbClr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>
                    <a:lumMod val="75000"/>
                    <a:lumOff val="25000"/>
                  </a:srgbClr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научная, теоретическая и практическая значимость работы; </a:t>
            </a:r>
            <a:endParaRPr lang="ru-RU" altLang="ru-RU" sz="1700" dirty="0" smtClean="0">
              <a:solidFill>
                <a:srgbClr val="002060">
                  <a:lumMod val="75000"/>
                  <a:lumOff val="25000"/>
                </a:srgbClr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>
                    <a:lumMod val="75000"/>
                    <a:lumOff val="25000"/>
                  </a:srgbClr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апробация и внедрение результатов; </a:t>
            </a:r>
            <a:endParaRPr lang="ru-RU" altLang="ru-RU" sz="1700" dirty="0" smtClean="0">
              <a:solidFill>
                <a:srgbClr val="002060">
                  <a:lumMod val="75000"/>
                  <a:lumOff val="25000"/>
                </a:srgbClr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>
                    <a:lumMod val="75000"/>
                    <a:lumOff val="25000"/>
                  </a:srgbClr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публикации по теме диссертации; </a:t>
            </a:r>
            <a:endParaRPr lang="ru-RU" altLang="ru-RU" sz="1700" dirty="0" smtClean="0">
              <a:solidFill>
                <a:srgbClr val="002060">
                  <a:lumMod val="75000"/>
                  <a:lumOff val="25000"/>
                </a:srgbClr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85750" lvl="0" indent="-28575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17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структура и объем. </a:t>
            </a:r>
            <a:endParaRPr lang="ru-RU" altLang="ru-RU" sz="17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Arial" charset="0"/>
            </a:endParaRPr>
          </a:p>
          <a:p>
            <a:pPr lvl="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sz="1700" b="1" dirty="0">
                <a:latin typeface="Times New Roman" pitchFamily="18" charset="0"/>
                <a:ea typeface="Calibri" pitchFamily="34" charset="0"/>
                <a:cs typeface="Arial" charset="0"/>
              </a:rPr>
              <a:t>О</a:t>
            </a:r>
            <a:r>
              <a:rPr lang="ru-RU" altLang="ru-RU" sz="1700" b="1" dirty="0" smtClean="0">
                <a:latin typeface="Times New Roman" pitchFamily="18" charset="0"/>
                <a:ea typeface="Calibri" pitchFamily="34" charset="0"/>
                <a:cs typeface="Arial" charset="0"/>
              </a:rPr>
              <a:t>сновная часть </a:t>
            </a:r>
            <a:r>
              <a:rPr lang="ru-RU" altLang="ru-RU" sz="1700" dirty="0" smtClean="0">
                <a:latin typeface="Times New Roman" pitchFamily="18" charset="0"/>
                <a:ea typeface="Calibri" pitchFamily="34" charset="0"/>
                <a:cs typeface="Arial" charset="0"/>
              </a:rPr>
              <a:t>(состоит из двух , трех глав (и более в  докторской ). </a:t>
            </a:r>
            <a:endParaRPr lang="ru-RU" altLang="ru-RU" sz="1700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lvl="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sz="1700" b="1" dirty="0">
                <a:latin typeface="Times New Roman" pitchFamily="18" charset="0"/>
                <a:ea typeface="Calibri" pitchFamily="34" charset="0"/>
                <a:cs typeface="Arial" charset="0"/>
              </a:rPr>
              <a:t>В</a:t>
            </a:r>
            <a:r>
              <a:rPr lang="ru-RU" altLang="ru-RU" sz="1700" b="1" dirty="0" smtClean="0">
                <a:latin typeface="Times New Roman" pitchFamily="18" charset="0"/>
                <a:ea typeface="Calibri" pitchFamily="34" charset="0"/>
                <a:cs typeface="Arial" charset="0"/>
              </a:rPr>
              <a:t>ыводы.</a:t>
            </a:r>
            <a:endParaRPr lang="ru-RU" altLang="ru-RU" sz="1700" b="1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lvl="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sz="1700" b="1" dirty="0">
                <a:latin typeface="Times New Roman" pitchFamily="18" charset="0"/>
                <a:ea typeface="Calibri" pitchFamily="34" charset="0"/>
                <a:cs typeface="Arial" charset="0"/>
              </a:rPr>
              <a:t>С</a:t>
            </a:r>
            <a:r>
              <a:rPr lang="ru-RU" altLang="ru-RU" sz="1700" b="1" dirty="0" smtClean="0">
                <a:latin typeface="Times New Roman" pitchFamily="18" charset="0"/>
                <a:ea typeface="Calibri" pitchFamily="34" charset="0"/>
                <a:cs typeface="Arial" charset="0"/>
              </a:rPr>
              <a:t>писок использованной литературы.</a:t>
            </a:r>
            <a:endParaRPr lang="ru-RU" altLang="ru-RU" sz="1700" b="1" dirty="0" smtClean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lvl="0" defTabSz="685800" eaLnBrk="0" fontAlgn="base" hangingPunct="0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altLang="ru-RU" sz="1700" b="1" dirty="0">
                <a:latin typeface="Times New Roman" pitchFamily="18" charset="0"/>
                <a:ea typeface="Calibri" pitchFamily="34" charset="0"/>
                <a:cs typeface="Arial" charset="0"/>
              </a:rPr>
              <a:t>П</a:t>
            </a:r>
            <a:r>
              <a:rPr lang="ru-RU" altLang="ru-RU" sz="1700" b="1" dirty="0" smtClean="0">
                <a:latin typeface="Times New Roman" pitchFamily="18" charset="0"/>
                <a:ea typeface="Calibri" pitchFamily="34" charset="0"/>
                <a:cs typeface="Arial" charset="0"/>
              </a:rPr>
              <a:t>риложения.</a:t>
            </a:r>
            <a:endParaRPr lang="ru-RU" altLang="ru-RU" sz="1700" b="1" dirty="0">
              <a:latin typeface="Calibri" pitchFamily="34" charset="0"/>
              <a:ea typeface="Calibri" pitchFamily="34" charset="0"/>
              <a:cs typeface="Arial" charset="0"/>
            </a:endParaRPr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xmlns="" id="{4C0101FE-F041-415E-8124-923B3F48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B0D7-BCD5-45AD-B480-07559AC79456}" type="slidenum">
              <a:rPr lang="ru-RU" smtClean="0"/>
              <a:t>9</a:t>
            </a:fld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200ACB2-05BC-40FF-B73E-D8799176C218}"/>
              </a:ext>
            </a:extLst>
          </p:cNvPr>
          <p:cNvSpPr txBox="1">
            <a:spLocks/>
          </p:cNvSpPr>
          <p:nvPr/>
        </p:nvSpPr>
        <p:spPr>
          <a:xfrm>
            <a:off x="1119352" y="87327"/>
            <a:ext cx="8040414" cy="1082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квалификационной работы (кандидатской, докторской диссертации)</a:t>
            </a:r>
          </a:p>
        </p:txBody>
      </p:sp>
    </p:spTree>
    <p:extLst>
      <p:ext uri="{BB962C8B-B14F-4D97-AF65-F5344CB8AC3E}">
        <p14:creationId xmlns:p14="http://schemas.microsoft.com/office/powerpoint/2010/main" val="35841966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HSP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3522</TotalTime>
  <Words>2159</Words>
  <Application>Microsoft Office PowerPoint</Application>
  <PresentationFormat>Произвольный</PresentationFormat>
  <Paragraphs>268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ТЕМА ВИДЫ НАУЧНЫХ И МЕТОДИЧЕСКИХ РАБОТ, ИХ СТРУКТУРА И СОДЕРЖАНИЕ.  ОБЩАЯ ХАРАКТЕРИСТИКА СОВРЕМЕННЫХ НАУЧНЫХ МЕТОДОВ ИССЛЕДОВАНИЯ В ФИЗИЧЕСКОЙ КУЛЬТУРЕ И СПОРТЕ</vt:lpstr>
      <vt:lpstr>План   1. Наука как вид деятельности.  2. Выбор направления и планирование исследования. 3. Контроль за состоянием подготовленности спортсмена. 4. Контроль за факторами внешней среды. 5. Учет в процессе спортивной тренировки. </vt:lpstr>
      <vt:lpstr>Презентация PowerPoint</vt:lpstr>
      <vt:lpstr>Презентация PowerPoint</vt:lpstr>
      <vt:lpstr>Презентация PowerPoint</vt:lpstr>
      <vt:lpstr>2. ВЫБОР НАПРАВЛЕНИЯ И ПЛАНИРОВАНИЕ ИССЛЕДОВАНИЯ</vt:lpstr>
      <vt:lpstr>Презентация PowerPoint</vt:lpstr>
      <vt:lpstr>Квалификационные работы</vt:lpstr>
      <vt:lpstr>Презентация PowerPoint</vt:lpstr>
      <vt:lpstr>Структура выпускной квалификационной работы (ВКР)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Этапный контроль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Контроль техники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 Основы построения процесса спортивной подготовки</dc:title>
  <cp:lastModifiedBy>Asus</cp:lastModifiedBy>
  <cp:revision>55</cp:revision>
  <dcterms:created xsi:type="dcterms:W3CDTF">2023-07-24T07:34:26Z</dcterms:created>
  <dcterms:modified xsi:type="dcterms:W3CDTF">2026-04-16T10:55:02Z</dcterms:modified>
</cp:coreProperties>
</file>