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emf" ContentType="image/x-emf"/>
  <Default Extension="webp" ContentType="image/jpeg"/>
  <Default Extension="rels" ContentType="application/vnd.openxmlformats-package.relationships+xml"/>
  <Default Extension="xml" ContentType="application/xml"/>
  <Default Extension="wdp" ContentType="image/vnd.ms-photo"/>
  <Default Extension="vml" ContentType="application/vnd.openxmlformats-officedocument.vmlDrawing"/>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40" r:id="rId2"/>
  </p:sldMasterIdLst>
  <p:notesMasterIdLst>
    <p:notesMasterId r:id="rId48"/>
  </p:notesMasterIdLst>
  <p:handoutMasterIdLst>
    <p:handoutMasterId r:id="rId49"/>
  </p:handoutMasterIdLst>
  <p:sldIdLst>
    <p:sldId id="260" r:id="rId3"/>
    <p:sldId id="320" r:id="rId4"/>
    <p:sldId id="342" r:id="rId5"/>
    <p:sldId id="317" r:id="rId6"/>
    <p:sldId id="296" r:id="rId7"/>
    <p:sldId id="289" r:id="rId8"/>
    <p:sldId id="305" r:id="rId9"/>
    <p:sldId id="324" r:id="rId10"/>
    <p:sldId id="266" r:id="rId11"/>
    <p:sldId id="318" r:id="rId12"/>
    <p:sldId id="302" r:id="rId13"/>
    <p:sldId id="343" r:id="rId14"/>
    <p:sldId id="341" r:id="rId15"/>
    <p:sldId id="319" r:id="rId16"/>
    <p:sldId id="290" r:id="rId17"/>
    <p:sldId id="338" r:id="rId18"/>
    <p:sldId id="334" r:id="rId19"/>
    <p:sldId id="322" r:id="rId20"/>
    <p:sldId id="336" r:id="rId21"/>
    <p:sldId id="339" r:id="rId22"/>
    <p:sldId id="340" r:id="rId23"/>
    <p:sldId id="299" r:id="rId24"/>
    <p:sldId id="300" r:id="rId25"/>
    <p:sldId id="292" r:id="rId26"/>
    <p:sldId id="321" r:id="rId27"/>
    <p:sldId id="315" r:id="rId28"/>
    <p:sldId id="329" r:id="rId29"/>
    <p:sldId id="330" r:id="rId30"/>
    <p:sldId id="328" r:id="rId31"/>
    <p:sldId id="316" r:id="rId32"/>
    <p:sldId id="309" r:id="rId33"/>
    <p:sldId id="323" r:id="rId34"/>
    <p:sldId id="312" r:id="rId35"/>
    <p:sldId id="311" r:id="rId36"/>
    <p:sldId id="332" r:id="rId37"/>
    <p:sldId id="331" r:id="rId38"/>
    <p:sldId id="325" r:id="rId39"/>
    <p:sldId id="333" r:id="rId40"/>
    <p:sldId id="327" r:id="rId41"/>
    <p:sldId id="345" r:id="rId42"/>
    <p:sldId id="344" r:id="rId43"/>
    <p:sldId id="347" r:id="rId44"/>
    <p:sldId id="346" r:id="rId45"/>
    <p:sldId id="326" r:id="rId46"/>
    <p:sldId id="313" r:id="rId47"/>
  </p:sldIdLst>
  <p:sldSz cx="9144000" cy="6858000" type="screen4x3"/>
  <p:notesSz cx="6797675" cy="9872663"/>
  <p:defaultTextStyle>
    <a:defPPr>
      <a:defRPr lang="en-US"/>
    </a:defPPr>
    <a:lvl1pPr algn="l" rtl="0" eaLnBrk="0" fontAlgn="base" hangingPunct="0">
      <a:spcBef>
        <a:spcPct val="0"/>
      </a:spcBef>
      <a:spcAft>
        <a:spcPct val="0"/>
      </a:spcAft>
      <a:defRPr kern="1200">
        <a:solidFill>
          <a:schemeClr val="tx1"/>
        </a:solidFill>
        <a:latin typeface="Arial" charset="0"/>
        <a:ea typeface="+mn-ea"/>
        <a:cs typeface="+mn-cs"/>
      </a:defRPr>
    </a:lvl1pPr>
    <a:lvl2pPr marL="457200" algn="l" rtl="0" eaLnBrk="0" fontAlgn="base" hangingPunct="0">
      <a:spcBef>
        <a:spcPct val="0"/>
      </a:spcBef>
      <a:spcAft>
        <a:spcPct val="0"/>
      </a:spcAft>
      <a:defRPr kern="1200">
        <a:solidFill>
          <a:schemeClr val="tx1"/>
        </a:solidFill>
        <a:latin typeface="Arial" charset="0"/>
        <a:ea typeface="+mn-ea"/>
        <a:cs typeface="+mn-cs"/>
      </a:defRPr>
    </a:lvl2pPr>
    <a:lvl3pPr marL="914400" algn="l" rtl="0" eaLnBrk="0" fontAlgn="base" hangingPunct="0">
      <a:spcBef>
        <a:spcPct val="0"/>
      </a:spcBef>
      <a:spcAft>
        <a:spcPct val="0"/>
      </a:spcAft>
      <a:defRPr kern="1200">
        <a:solidFill>
          <a:schemeClr val="tx1"/>
        </a:solidFill>
        <a:latin typeface="Arial" charset="0"/>
        <a:ea typeface="+mn-ea"/>
        <a:cs typeface="+mn-cs"/>
      </a:defRPr>
    </a:lvl3pPr>
    <a:lvl4pPr marL="1371600" algn="l" rtl="0" eaLnBrk="0" fontAlgn="base" hangingPunct="0">
      <a:spcBef>
        <a:spcPct val="0"/>
      </a:spcBef>
      <a:spcAft>
        <a:spcPct val="0"/>
      </a:spcAft>
      <a:defRPr kern="1200">
        <a:solidFill>
          <a:schemeClr val="tx1"/>
        </a:solidFill>
        <a:latin typeface="Arial" charset="0"/>
        <a:ea typeface="+mn-ea"/>
        <a:cs typeface="+mn-cs"/>
      </a:defRPr>
    </a:lvl4pPr>
    <a:lvl5pPr marL="1828800" algn="l" rtl="0" eaLnBrk="0" fontAlgn="base" hangingPunct="0">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777777"/>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75" autoAdjust="0"/>
    <p:restoredTop sz="94899" autoAdjust="0"/>
  </p:normalViewPr>
  <p:slideViewPr>
    <p:cSldViewPr>
      <p:cViewPr varScale="1">
        <p:scale>
          <a:sx n="73" d="100"/>
          <a:sy n="73" d="100"/>
        </p:scale>
        <p:origin x="696" y="67"/>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3" Type="http://schemas.openxmlformats.org/officeDocument/2006/relationships/slide" Target="slides/slide1.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slide" Target="slides/slide45.xml"/><Relationship Id="rId50" Type="http://schemas.openxmlformats.org/officeDocument/2006/relationships/presProps" Target="presProp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2" Type="http://schemas.openxmlformats.org/officeDocument/2006/relationships/slideMaster" Target="slideMasters/slideMaster1.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41" Type="http://schemas.openxmlformats.org/officeDocument/2006/relationships/slide" Target="slides/slide39.xml"/><Relationship Id="rId1" Type="http://schemas.openxmlformats.org/officeDocument/2006/relationships/customXml" Target="../customXml/item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3" Type="http://schemas.openxmlformats.org/officeDocument/2006/relationships/tableStyles" Target="tableStyle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handoutMaster" Target="handoutMasters/handoutMaster1.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theme" Target="theme/theme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notesMaster" Target="notesMasters/notesMaster1.xml"/><Relationship Id="rId8" Type="http://schemas.openxmlformats.org/officeDocument/2006/relationships/slide" Target="slides/slide6.xml"/><Relationship Id="rId51" Type="http://schemas.openxmlformats.org/officeDocument/2006/relationships/viewProps" Target="viewProps.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8.e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99010" name="Rectangle 2"/>
          <p:cNvSpPr>
            <a:spLocks noGrp="1" noChangeArrowheads="1"/>
          </p:cNvSpPr>
          <p:nvPr>
            <p:ph type="hdr" sz="quarter"/>
          </p:nvPr>
        </p:nvSpPr>
        <p:spPr bwMode="auto">
          <a:xfrm>
            <a:off x="0" y="0"/>
            <a:ext cx="2945454" cy="492958"/>
          </a:xfrm>
          <a:prstGeom prst="rect">
            <a:avLst/>
          </a:prstGeom>
          <a:noFill/>
          <a:ln w="9525">
            <a:noFill/>
            <a:miter lim="800000"/>
            <a:headEnd/>
            <a:tailEnd/>
          </a:ln>
          <a:effectLst/>
        </p:spPr>
        <p:txBody>
          <a:bodyPr vert="horz" wrap="square" lIns="93029" tIns="46516" rIns="93029" bIns="46516" numCol="1" anchor="t" anchorCtr="0" compatLnSpc="1">
            <a:prstTxWarp prst="textNoShape">
              <a:avLst/>
            </a:prstTxWarp>
          </a:bodyPr>
          <a:lstStyle>
            <a:lvl1pPr defTabSz="930275" eaLnBrk="1" hangingPunct="1">
              <a:defRPr sz="1200" smtClean="0">
                <a:latin typeface="Verdana" pitchFamily="34" charset="0"/>
              </a:defRPr>
            </a:lvl1pPr>
          </a:lstStyle>
          <a:p>
            <a:pPr>
              <a:defRPr/>
            </a:pPr>
            <a:endParaRPr lang="ru-RU"/>
          </a:p>
        </p:txBody>
      </p:sp>
      <p:sp>
        <p:nvSpPr>
          <p:cNvPr id="299011" name="Rectangle 3"/>
          <p:cNvSpPr>
            <a:spLocks noGrp="1" noChangeArrowheads="1"/>
          </p:cNvSpPr>
          <p:nvPr>
            <p:ph type="dt" sz="quarter" idx="1"/>
          </p:nvPr>
        </p:nvSpPr>
        <p:spPr bwMode="auto">
          <a:xfrm>
            <a:off x="3850680" y="0"/>
            <a:ext cx="2945454" cy="492958"/>
          </a:xfrm>
          <a:prstGeom prst="rect">
            <a:avLst/>
          </a:prstGeom>
          <a:noFill/>
          <a:ln w="9525">
            <a:noFill/>
            <a:miter lim="800000"/>
            <a:headEnd/>
            <a:tailEnd/>
          </a:ln>
          <a:effectLst/>
        </p:spPr>
        <p:txBody>
          <a:bodyPr vert="horz" wrap="square" lIns="93029" tIns="46516" rIns="93029" bIns="46516" numCol="1" anchor="t" anchorCtr="0" compatLnSpc="1">
            <a:prstTxWarp prst="textNoShape">
              <a:avLst/>
            </a:prstTxWarp>
          </a:bodyPr>
          <a:lstStyle>
            <a:lvl1pPr algn="r" defTabSz="930275" eaLnBrk="1" hangingPunct="1">
              <a:defRPr sz="1200" smtClean="0">
                <a:latin typeface="Verdana" pitchFamily="34" charset="0"/>
              </a:defRPr>
            </a:lvl1pPr>
          </a:lstStyle>
          <a:p>
            <a:pPr>
              <a:defRPr/>
            </a:pPr>
            <a:endParaRPr lang="ru-RU"/>
          </a:p>
        </p:txBody>
      </p:sp>
      <p:sp>
        <p:nvSpPr>
          <p:cNvPr id="299012" name="Rectangle 4"/>
          <p:cNvSpPr>
            <a:spLocks noGrp="1" noChangeArrowheads="1"/>
          </p:cNvSpPr>
          <p:nvPr>
            <p:ph type="ftr" sz="quarter" idx="2"/>
          </p:nvPr>
        </p:nvSpPr>
        <p:spPr bwMode="auto">
          <a:xfrm>
            <a:off x="0" y="9378017"/>
            <a:ext cx="2945454" cy="492958"/>
          </a:xfrm>
          <a:prstGeom prst="rect">
            <a:avLst/>
          </a:prstGeom>
          <a:noFill/>
          <a:ln w="9525">
            <a:noFill/>
            <a:miter lim="800000"/>
            <a:headEnd/>
            <a:tailEnd/>
          </a:ln>
          <a:effectLst/>
        </p:spPr>
        <p:txBody>
          <a:bodyPr vert="horz" wrap="square" lIns="93029" tIns="46516" rIns="93029" bIns="46516" numCol="1" anchor="b" anchorCtr="0" compatLnSpc="1">
            <a:prstTxWarp prst="textNoShape">
              <a:avLst/>
            </a:prstTxWarp>
          </a:bodyPr>
          <a:lstStyle>
            <a:lvl1pPr defTabSz="930275" eaLnBrk="1" hangingPunct="1">
              <a:defRPr sz="1200" smtClean="0">
                <a:latin typeface="Verdana" pitchFamily="34" charset="0"/>
              </a:defRPr>
            </a:lvl1pPr>
          </a:lstStyle>
          <a:p>
            <a:pPr>
              <a:defRPr/>
            </a:pPr>
            <a:endParaRPr lang="ru-RU"/>
          </a:p>
        </p:txBody>
      </p:sp>
      <p:sp>
        <p:nvSpPr>
          <p:cNvPr id="299013" name="Rectangle 5"/>
          <p:cNvSpPr>
            <a:spLocks noGrp="1" noChangeArrowheads="1"/>
          </p:cNvSpPr>
          <p:nvPr>
            <p:ph type="sldNum" sz="quarter" idx="3"/>
          </p:nvPr>
        </p:nvSpPr>
        <p:spPr bwMode="auto">
          <a:xfrm>
            <a:off x="3850680" y="9378017"/>
            <a:ext cx="2945454" cy="492958"/>
          </a:xfrm>
          <a:prstGeom prst="rect">
            <a:avLst/>
          </a:prstGeom>
          <a:noFill/>
          <a:ln w="9525">
            <a:noFill/>
            <a:miter lim="800000"/>
            <a:headEnd/>
            <a:tailEnd/>
          </a:ln>
          <a:effectLst/>
        </p:spPr>
        <p:txBody>
          <a:bodyPr vert="horz" wrap="square" lIns="93029" tIns="46516" rIns="93029" bIns="46516" numCol="1" anchor="b" anchorCtr="0" compatLnSpc="1">
            <a:prstTxWarp prst="textNoShape">
              <a:avLst/>
            </a:prstTxWarp>
          </a:bodyPr>
          <a:lstStyle>
            <a:lvl1pPr algn="r" defTabSz="930275" eaLnBrk="1" hangingPunct="1">
              <a:defRPr sz="1200" smtClean="0">
                <a:latin typeface="Verdana" pitchFamily="34" charset="0"/>
              </a:defRPr>
            </a:lvl1pPr>
          </a:lstStyle>
          <a:p>
            <a:pPr>
              <a:defRPr/>
            </a:pPr>
            <a:fld id="{F36A83C9-F26B-489B-B582-58101F580EDD}" type="slidenum">
              <a:rPr lang="ru-RU"/>
              <a:pPr>
                <a:defRPr/>
              </a:pPr>
              <a:t>‹#›</a:t>
            </a:fld>
            <a:endParaRPr lang="ru-RU"/>
          </a:p>
        </p:txBody>
      </p:sp>
    </p:spTree>
    <p:extLst>
      <p:ext uri="{BB962C8B-B14F-4D97-AF65-F5344CB8AC3E}">
        <p14:creationId xmlns:p14="http://schemas.microsoft.com/office/powerpoint/2010/main" val="408313460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97986" name="Rectangle 2"/>
          <p:cNvSpPr>
            <a:spLocks noGrp="1" noChangeArrowheads="1"/>
          </p:cNvSpPr>
          <p:nvPr>
            <p:ph type="hdr" sz="quarter"/>
          </p:nvPr>
        </p:nvSpPr>
        <p:spPr bwMode="auto">
          <a:xfrm>
            <a:off x="0" y="0"/>
            <a:ext cx="2945454" cy="492958"/>
          </a:xfrm>
          <a:prstGeom prst="rect">
            <a:avLst/>
          </a:prstGeom>
          <a:noFill/>
          <a:ln w="9525">
            <a:noFill/>
            <a:miter lim="800000"/>
            <a:headEnd/>
            <a:tailEnd/>
          </a:ln>
          <a:effectLst/>
        </p:spPr>
        <p:txBody>
          <a:bodyPr vert="horz" wrap="square" lIns="93029" tIns="46516" rIns="93029" bIns="46516" numCol="1" anchor="t" anchorCtr="0" compatLnSpc="1">
            <a:prstTxWarp prst="textNoShape">
              <a:avLst/>
            </a:prstTxWarp>
          </a:bodyPr>
          <a:lstStyle>
            <a:lvl1pPr defTabSz="930275" eaLnBrk="1" hangingPunct="1">
              <a:defRPr sz="1200" smtClean="0">
                <a:latin typeface="Verdana" pitchFamily="34" charset="0"/>
              </a:defRPr>
            </a:lvl1pPr>
          </a:lstStyle>
          <a:p>
            <a:pPr>
              <a:defRPr/>
            </a:pPr>
            <a:endParaRPr lang="ru-RU"/>
          </a:p>
        </p:txBody>
      </p:sp>
      <p:sp>
        <p:nvSpPr>
          <p:cNvPr id="297987" name="Rectangle 3"/>
          <p:cNvSpPr>
            <a:spLocks noGrp="1" noChangeArrowheads="1"/>
          </p:cNvSpPr>
          <p:nvPr>
            <p:ph type="dt" idx="1"/>
          </p:nvPr>
        </p:nvSpPr>
        <p:spPr bwMode="auto">
          <a:xfrm>
            <a:off x="3850680" y="0"/>
            <a:ext cx="2945454" cy="492958"/>
          </a:xfrm>
          <a:prstGeom prst="rect">
            <a:avLst/>
          </a:prstGeom>
          <a:noFill/>
          <a:ln w="9525">
            <a:noFill/>
            <a:miter lim="800000"/>
            <a:headEnd/>
            <a:tailEnd/>
          </a:ln>
          <a:effectLst/>
        </p:spPr>
        <p:txBody>
          <a:bodyPr vert="horz" wrap="square" lIns="93029" tIns="46516" rIns="93029" bIns="46516" numCol="1" anchor="t" anchorCtr="0" compatLnSpc="1">
            <a:prstTxWarp prst="textNoShape">
              <a:avLst/>
            </a:prstTxWarp>
          </a:bodyPr>
          <a:lstStyle>
            <a:lvl1pPr algn="r" defTabSz="930275" eaLnBrk="1" hangingPunct="1">
              <a:defRPr sz="1200" smtClean="0">
                <a:latin typeface="Verdana" pitchFamily="34" charset="0"/>
              </a:defRPr>
            </a:lvl1pPr>
          </a:lstStyle>
          <a:p>
            <a:pPr>
              <a:defRPr/>
            </a:pPr>
            <a:endParaRPr lang="ru-RU"/>
          </a:p>
        </p:txBody>
      </p:sp>
      <p:sp>
        <p:nvSpPr>
          <p:cNvPr id="13316" name="Rectangle 4"/>
          <p:cNvSpPr>
            <a:spLocks noGrp="1" noRot="1" noChangeAspect="1" noChangeArrowheads="1" noTextEdit="1"/>
          </p:cNvSpPr>
          <p:nvPr>
            <p:ph type="sldImg" idx="2"/>
          </p:nvPr>
        </p:nvSpPr>
        <p:spPr bwMode="auto">
          <a:xfrm>
            <a:off x="931863" y="741363"/>
            <a:ext cx="4933950" cy="370205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97989" name="Rectangle 5"/>
          <p:cNvSpPr>
            <a:spLocks noGrp="1" noChangeArrowheads="1"/>
          </p:cNvSpPr>
          <p:nvPr>
            <p:ph type="body" sz="quarter" idx="3"/>
          </p:nvPr>
        </p:nvSpPr>
        <p:spPr bwMode="auto">
          <a:xfrm>
            <a:off x="680077" y="4689853"/>
            <a:ext cx="5437523" cy="4441686"/>
          </a:xfrm>
          <a:prstGeom prst="rect">
            <a:avLst/>
          </a:prstGeom>
          <a:noFill/>
          <a:ln w="9525">
            <a:noFill/>
            <a:miter lim="800000"/>
            <a:headEnd/>
            <a:tailEnd/>
          </a:ln>
          <a:effectLst/>
        </p:spPr>
        <p:txBody>
          <a:bodyPr vert="horz" wrap="square" lIns="93029" tIns="46516" rIns="93029" bIns="46516" numCol="1" anchor="t" anchorCtr="0" compatLnSpc="1">
            <a:prstTxWarp prst="textNoShape">
              <a:avLst/>
            </a:prstTxWarp>
          </a:bodyPr>
          <a:lstStyle/>
          <a:p>
            <a:pPr lvl="0"/>
            <a:r>
              <a:rPr lang="ru-RU" noProof="0" smtClean="0"/>
              <a:t>Образец текста</a:t>
            </a:r>
          </a:p>
          <a:p>
            <a:pPr lvl="1"/>
            <a:r>
              <a:rPr lang="ru-RU" noProof="0" smtClean="0"/>
              <a:t>Второй уровень</a:t>
            </a:r>
          </a:p>
          <a:p>
            <a:pPr lvl="2"/>
            <a:r>
              <a:rPr lang="ru-RU" noProof="0" smtClean="0"/>
              <a:t>Третий уровень</a:t>
            </a:r>
          </a:p>
          <a:p>
            <a:pPr lvl="3"/>
            <a:r>
              <a:rPr lang="ru-RU" noProof="0" smtClean="0"/>
              <a:t>Четвертый уровень</a:t>
            </a:r>
          </a:p>
          <a:p>
            <a:pPr lvl="4"/>
            <a:r>
              <a:rPr lang="ru-RU" noProof="0" smtClean="0"/>
              <a:t>Пятый уровень</a:t>
            </a:r>
          </a:p>
        </p:txBody>
      </p:sp>
      <p:sp>
        <p:nvSpPr>
          <p:cNvPr id="297990" name="Rectangle 6"/>
          <p:cNvSpPr>
            <a:spLocks noGrp="1" noChangeArrowheads="1"/>
          </p:cNvSpPr>
          <p:nvPr>
            <p:ph type="ftr" sz="quarter" idx="4"/>
          </p:nvPr>
        </p:nvSpPr>
        <p:spPr bwMode="auto">
          <a:xfrm>
            <a:off x="0" y="9378017"/>
            <a:ext cx="2945454" cy="492958"/>
          </a:xfrm>
          <a:prstGeom prst="rect">
            <a:avLst/>
          </a:prstGeom>
          <a:noFill/>
          <a:ln w="9525">
            <a:noFill/>
            <a:miter lim="800000"/>
            <a:headEnd/>
            <a:tailEnd/>
          </a:ln>
          <a:effectLst/>
        </p:spPr>
        <p:txBody>
          <a:bodyPr vert="horz" wrap="square" lIns="93029" tIns="46516" rIns="93029" bIns="46516" numCol="1" anchor="b" anchorCtr="0" compatLnSpc="1">
            <a:prstTxWarp prst="textNoShape">
              <a:avLst/>
            </a:prstTxWarp>
          </a:bodyPr>
          <a:lstStyle>
            <a:lvl1pPr defTabSz="930275" eaLnBrk="1" hangingPunct="1">
              <a:defRPr sz="1200" smtClean="0">
                <a:latin typeface="Verdana" pitchFamily="34" charset="0"/>
              </a:defRPr>
            </a:lvl1pPr>
          </a:lstStyle>
          <a:p>
            <a:pPr>
              <a:defRPr/>
            </a:pPr>
            <a:endParaRPr lang="ru-RU"/>
          </a:p>
        </p:txBody>
      </p:sp>
      <p:sp>
        <p:nvSpPr>
          <p:cNvPr id="297991" name="Rectangle 7"/>
          <p:cNvSpPr>
            <a:spLocks noGrp="1" noChangeArrowheads="1"/>
          </p:cNvSpPr>
          <p:nvPr>
            <p:ph type="sldNum" sz="quarter" idx="5"/>
          </p:nvPr>
        </p:nvSpPr>
        <p:spPr bwMode="auto">
          <a:xfrm>
            <a:off x="3850680" y="9378017"/>
            <a:ext cx="2945454" cy="492958"/>
          </a:xfrm>
          <a:prstGeom prst="rect">
            <a:avLst/>
          </a:prstGeom>
          <a:noFill/>
          <a:ln w="9525">
            <a:noFill/>
            <a:miter lim="800000"/>
            <a:headEnd/>
            <a:tailEnd/>
          </a:ln>
          <a:effectLst/>
        </p:spPr>
        <p:txBody>
          <a:bodyPr vert="horz" wrap="square" lIns="93029" tIns="46516" rIns="93029" bIns="46516" numCol="1" anchor="b" anchorCtr="0" compatLnSpc="1">
            <a:prstTxWarp prst="textNoShape">
              <a:avLst/>
            </a:prstTxWarp>
          </a:bodyPr>
          <a:lstStyle>
            <a:lvl1pPr algn="r" defTabSz="930275" eaLnBrk="1" hangingPunct="1">
              <a:defRPr sz="1200" smtClean="0">
                <a:latin typeface="Verdana" pitchFamily="34" charset="0"/>
              </a:defRPr>
            </a:lvl1pPr>
          </a:lstStyle>
          <a:p>
            <a:pPr>
              <a:defRPr/>
            </a:pPr>
            <a:fld id="{1CF27652-1A57-4B97-8497-9F87C09F945E}" type="slidenum">
              <a:rPr lang="ru-RU"/>
              <a:pPr>
                <a:defRPr/>
              </a:pPr>
              <a:t>‹#›</a:t>
            </a:fld>
            <a:endParaRPr lang="ru-RU"/>
          </a:p>
        </p:txBody>
      </p:sp>
    </p:spTree>
    <p:extLst>
      <p:ext uri="{BB962C8B-B14F-4D97-AF65-F5344CB8AC3E}">
        <p14:creationId xmlns:p14="http://schemas.microsoft.com/office/powerpoint/2010/main" val="408527667"/>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Verdana" pitchFamily="34" charset="0"/>
        <a:ea typeface="+mn-ea"/>
        <a:cs typeface="+mn-cs"/>
      </a:defRPr>
    </a:lvl1pPr>
    <a:lvl2pPr marL="457200" algn="l" rtl="0" eaLnBrk="0" fontAlgn="base" hangingPunct="0">
      <a:spcBef>
        <a:spcPct val="30000"/>
      </a:spcBef>
      <a:spcAft>
        <a:spcPct val="0"/>
      </a:spcAft>
      <a:defRPr sz="1200" kern="1200">
        <a:solidFill>
          <a:schemeClr val="tx1"/>
        </a:solidFill>
        <a:latin typeface="Verdana" pitchFamily="34" charset="0"/>
        <a:ea typeface="+mn-ea"/>
        <a:cs typeface="+mn-cs"/>
      </a:defRPr>
    </a:lvl2pPr>
    <a:lvl3pPr marL="914400" algn="l" rtl="0" eaLnBrk="0" fontAlgn="base" hangingPunct="0">
      <a:spcBef>
        <a:spcPct val="30000"/>
      </a:spcBef>
      <a:spcAft>
        <a:spcPct val="0"/>
      </a:spcAft>
      <a:defRPr sz="1200" kern="1200">
        <a:solidFill>
          <a:schemeClr val="tx1"/>
        </a:solidFill>
        <a:latin typeface="Verdana" pitchFamily="34" charset="0"/>
        <a:ea typeface="+mn-ea"/>
        <a:cs typeface="+mn-cs"/>
      </a:defRPr>
    </a:lvl3pPr>
    <a:lvl4pPr marL="1371600" algn="l" rtl="0" eaLnBrk="0" fontAlgn="base" hangingPunct="0">
      <a:spcBef>
        <a:spcPct val="30000"/>
      </a:spcBef>
      <a:spcAft>
        <a:spcPct val="0"/>
      </a:spcAft>
      <a:defRPr sz="1200" kern="1200">
        <a:solidFill>
          <a:schemeClr val="tx1"/>
        </a:solidFill>
        <a:latin typeface="Verdana" pitchFamily="34" charset="0"/>
        <a:ea typeface="+mn-ea"/>
        <a:cs typeface="+mn-cs"/>
      </a:defRPr>
    </a:lvl4pPr>
    <a:lvl5pPr marL="1828800" algn="l" rtl="0" eaLnBrk="0" fontAlgn="base" hangingPunct="0">
      <a:spcBef>
        <a:spcPct val="30000"/>
      </a:spcBef>
      <a:spcAft>
        <a:spcPct val="0"/>
      </a:spcAft>
      <a:defRPr sz="1200" kern="1200">
        <a:solidFill>
          <a:schemeClr val="tx1"/>
        </a:solidFill>
        <a:latin typeface="Verdana"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0275">
              <a:defRPr>
                <a:solidFill>
                  <a:schemeClr val="tx1"/>
                </a:solidFill>
                <a:latin typeface="Arial" charset="0"/>
              </a:defRPr>
            </a:lvl1pPr>
            <a:lvl2pPr marL="742950" indent="-285750" defTabSz="930275">
              <a:defRPr>
                <a:solidFill>
                  <a:schemeClr val="tx1"/>
                </a:solidFill>
                <a:latin typeface="Arial" charset="0"/>
              </a:defRPr>
            </a:lvl2pPr>
            <a:lvl3pPr marL="1143000" indent="-228600" defTabSz="930275">
              <a:defRPr>
                <a:solidFill>
                  <a:schemeClr val="tx1"/>
                </a:solidFill>
                <a:latin typeface="Arial" charset="0"/>
              </a:defRPr>
            </a:lvl3pPr>
            <a:lvl4pPr marL="1600200" indent="-228600" defTabSz="930275">
              <a:defRPr>
                <a:solidFill>
                  <a:schemeClr val="tx1"/>
                </a:solidFill>
                <a:latin typeface="Arial" charset="0"/>
              </a:defRPr>
            </a:lvl4pPr>
            <a:lvl5pPr marL="2057400" indent="-228600" defTabSz="930275">
              <a:defRPr>
                <a:solidFill>
                  <a:schemeClr val="tx1"/>
                </a:solidFill>
                <a:latin typeface="Arial" charset="0"/>
              </a:defRPr>
            </a:lvl5pPr>
            <a:lvl6pPr marL="2514600" indent="-228600" defTabSz="930275" eaLnBrk="0" fontAlgn="base" hangingPunct="0">
              <a:spcBef>
                <a:spcPct val="0"/>
              </a:spcBef>
              <a:spcAft>
                <a:spcPct val="0"/>
              </a:spcAft>
              <a:defRPr>
                <a:solidFill>
                  <a:schemeClr val="tx1"/>
                </a:solidFill>
                <a:latin typeface="Arial" charset="0"/>
              </a:defRPr>
            </a:lvl6pPr>
            <a:lvl7pPr marL="2971800" indent="-228600" defTabSz="930275" eaLnBrk="0" fontAlgn="base" hangingPunct="0">
              <a:spcBef>
                <a:spcPct val="0"/>
              </a:spcBef>
              <a:spcAft>
                <a:spcPct val="0"/>
              </a:spcAft>
              <a:defRPr>
                <a:solidFill>
                  <a:schemeClr val="tx1"/>
                </a:solidFill>
                <a:latin typeface="Arial" charset="0"/>
              </a:defRPr>
            </a:lvl7pPr>
            <a:lvl8pPr marL="3429000" indent="-228600" defTabSz="930275" eaLnBrk="0" fontAlgn="base" hangingPunct="0">
              <a:spcBef>
                <a:spcPct val="0"/>
              </a:spcBef>
              <a:spcAft>
                <a:spcPct val="0"/>
              </a:spcAft>
              <a:defRPr>
                <a:solidFill>
                  <a:schemeClr val="tx1"/>
                </a:solidFill>
                <a:latin typeface="Arial" charset="0"/>
              </a:defRPr>
            </a:lvl8pPr>
            <a:lvl9pPr marL="3886200" indent="-228600" defTabSz="930275" eaLnBrk="0" fontAlgn="base" hangingPunct="0">
              <a:spcBef>
                <a:spcPct val="0"/>
              </a:spcBef>
              <a:spcAft>
                <a:spcPct val="0"/>
              </a:spcAft>
              <a:defRPr>
                <a:solidFill>
                  <a:schemeClr val="tx1"/>
                </a:solidFill>
                <a:latin typeface="Arial" charset="0"/>
              </a:defRPr>
            </a:lvl9pPr>
          </a:lstStyle>
          <a:p>
            <a:fld id="{1FA819C0-D78B-4CFC-987C-4432104D8532}" type="slidenum">
              <a:rPr lang="ru-RU">
                <a:latin typeface="Verdana" pitchFamily="34" charset="0"/>
              </a:rPr>
              <a:pPr/>
              <a:t>1</a:t>
            </a:fld>
            <a:endParaRPr lang="ru-RU">
              <a:latin typeface="Verdana" pitchFamily="34" charset="0"/>
            </a:endParaRPr>
          </a:p>
        </p:txBody>
      </p:sp>
      <p:sp>
        <p:nvSpPr>
          <p:cNvPr id="14339" name="Rectangle 2"/>
          <p:cNvSpPr>
            <a:spLocks noGrp="1" noRot="1" noChangeAspect="1" noChangeArrowheads="1" noTextEdit="1"/>
          </p:cNvSpPr>
          <p:nvPr>
            <p:ph type="sldImg"/>
          </p:nvPr>
        </p:nvSpPr>
        <p:spPr>
          <a:ln/>
        </p:spPr>
      </p:sp>
      <p:sp>
        <p:nvSpPr>
          <p:cNvPr id="143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ru-RU"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r>
              <a:rPr lang="ru-RU" sz="1600" b="1" dirty="0" smtClean="0">
                <a:effectLst/>
                <a:latin typeface="Times New Roman" panose="02020603050405020304" pitchFamily="18" charset="0"/>
                <a:ea typeface="Calibri" panose="020F0502020204030204" pitchFamily="34" charset="0"/>
              </a:rPr>
              <a:t>и экономико-политическом положении, технологическом и культурном развитии.</a:t>
            </a:r>
            <a:endParaRPr lang="ru-RU" sz="1600" dirty="0"/>
          </a:p>
        </p:txBody>
      </p:sp>
      <p:sp>
        <p:nvSpPr>
          <p:cNvPr id="4" name="Номер слайда 3"/>
          <p:cNvSpPr>
            <a:spLocks noGrp="1"/>
          </p:cNvSpPr>
          <p:nvPr>
            <p:ph type="sldNum" sz="quarter" idx="10"/>
          </p:nvPr>
        </p:nvSpPr>
        <p:spPr/>
        <p:txBody>
          <a:bodyPr/>
          <a:lstStyle/>
          <a:p>
            <a:pPr>
              <a:defRPr/>
            </a:pPr>
            <a:fld id="{1CF27652-1A57-4B97-8497-9F87C09F945E}" type="slidenum">
              <a:rPr lang="ru-RU" smtClean="0"/>
              <a:pPr>
                <a:defRPr/>
              </a:pPr>
              <a:t>10</a:t>
            </a:fld>
            <a:endParaRPr lang="ru-RU"/>
          </a:p>
        </p:txBody>
      </p:sp>
    </p:spTree>
    <p:extLst>
      <p:ext uri="{BB962C8B-B14F-4D97-AF65-F5344CB8AC3E}">
        <p14:creationId xmlns:p14="http://schemas.microsoft.com/office/powerpoint/2010/main" val="193152087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spTree>
      <p:nvGrpSpPr>
        <p:cNvPr id="1" name=""/>
        <p:cNvGrpSpPr/>
        <p:nvPr/>
      </p:nvGrpSpPr>
      <p:grpSpPr>
        <a:xfrm>
          <a:off x="0" y="0"/>
          <a:ext cx="0" cy="0"/>
          <a:chOff x="0" y="0"/>
          <a:chExt cx="0" cy="0"/>
        </a:xfrm>
      </p:grpSpPr>
      <p:sp>
        <p:nvSpPr>
          <p:cNvPr id="4" name="AutoShape 2"/>
          <p:cNvSpPr>
            <a:spLocks noChangeArrowheads="1"/>
          </p:cNvSpPr>
          <p:nvPr/>
        </p:nvSpPr>
        <p:spPr bwMode="auto">
          <a:xfrm>
            <a:off x="304800" y="381000"/>
            <a:ext cx="8534400" cy="5943600"/>
          </a:xfrm>
          <a:prstGeom prst="roundRect">
            <a:avLst>
              <a:gd name="adj" fmla="val 16667"/>
            </a:avLst>
          </a:prstGeom>
          <a:noFill/>
          <a:ln w="28575">
            <a:solidFill>
              <a:schemeClr val="accent2"/>
            </a:solidFill>
            <a:round/>
            <a:headEnd/>
            <a:tailEnd/>
          </a:ln>
          <a:effectLst/>
        </p:spPr>
        <p:txBody>
          <a:bodyPr wrap="none" anchor="ctr"/>
          <a:lstStyle/>
          <a:p>
            <a:pPr>
              <a:defRPr/>
            </a:pPr>
            <a:endParaRPr lang="en-US"/>
          </a:p>
        </p:txBody>
      </p:sp>
      <p:sp>
        <p:nvSpPr>
          <p:cNvPr id="5" name="AutoShape 3"/>
          <p:cNvSpPr>
            <a:spLocks noChangeArrowheads="1"/>
          </p:cNvSpPr>
          <p:nvPr/>
        </p:nvSpPr>
        <p:spPr bwMode="auto">
          <a:xfrm>
            <a:off x="381000" y="457200"/>
            <a:ext cx="8382000" cy="5791200"/>
          </a:xfrm>
          <a:prstGeom prst="roundRect">
            <a:avLst>
              <a:gd name="adj" fmla="val 16667"/>
            </a:avLst>
          </a:prstGeom>
          <a:noFill/>
          <a:ln w="9525">
            <a:solidFill>
              <a:schemeClr val="accent1"/>
            </a:solidFill>
            <a:round/>
            <a:headEnd/>
            <a:tailEnd/>
          </a:ln>
          <a:effectLst/>
        </p:spPr>
        <p:txBody>
          <a:bodyPr wrap="none" anchor="ctr"/>
          <a:lstStyle/>
          <a:p>
            <a:pPr>
              <a:defRPr/>
            </a:pPr>
            <a:endParaRPr lang="en-US"/>
          </a:p>
        </p:txBody>
      </p:sp>
      <p:sp>
        <p:nvSpPr>
          <p:cNvPr id="6" name="Line 4"/>
          <p:cNvSpPr>
            <a:spLocks noChangeShapeType="1"/>
          </p:cNvSpPr>
          <p:nvPr/>
        </p:nvSpPr>
        <p:spPr bwMode="auto">
          <a:xfrm>
            <a:off x="1447800" y="2514600"/>
            <a:ext cx="6934200" cy="0"/>
          </a:xfrm>
          <a:prstGeom prst="line">
            <a:avLst/>
          </a:prstGeom>
          <a:noFill/>
          <a:ln w="12700">
            <a:solidFill>
              <a:schemeClr val="hlink"/>
            </a:solidFill>
            <a:round/>
            <a:headEnd/>
            <a:tailEnd/>
          </a:ln>
          <a:effectLst/>
        </p:spPr>
        <p:txBody>
          <a:bodyPr/>
          <a:lstStyle/>
          <a:p>
            <a:pPr>
              <a:defRPr/>
            </a:pPr>
            <a:endParaRPr lang="en-US"/>
          </a:p>
        </p:txBody>
      </p:sp>
      <p:sp>
        <p:nvSpPr>
          <p:cNvPr id="7" name="AutoShape 5"/>
          <p:cNvSpPr>
            <a:spLocks noChangeArrowheads="1"/>
          </p:cNvSpPr>
          <p:nvPr/>
        </p:nvSpPr>
        <p:spPr bwMode="auto">
          <a:xfrm>
            <a:off x="-2667000" y="1981200"/>
            <a:ext cx="3657600" cy="3657600"/>
          </a:xfrm>
          <a:custGeom>
            <a:avLst/>
            <a:gdLst>
              <a:gd name="G0" fmla="+- 14556 0 0"/>
              <a:gd name="G1" fmla="+- -31111 0 0"/>
              <a:gd name="G2" fmla="+- 32000 0 0"/>
              <a:gd name="T0" fmla="*/ 32000 32000  1"/>
              <a:gd name="T1" fmla="*/ G0 G0  1"/>
              <a:gd name="T2" fmla="+- 0 T0 T1"/>
              <a:gd name="T3" fmla="sqrt T2"/>
              <a:gd name="G3" fmla="*/ 32000 T3 32000"/>
              <a:gd name="T4" fmla="*/ 32000 32000  1"/>
              <a:gd name="T5" fmla="*/ G1 G1  1"/>
              <a:gd name="T6" fmla="+- 0 T4 T5"/>
              <a:gd name="T7" fmla="sqrt T6"/>
              <a:gd name="G4" fmla="*/ 32000 T7 32000"/>
              <a:gd name="T8" fmla="*/ 32000 32000  1"/>
              <a:gd name="T9" fmla="*/ G2 G2  1"/>
              <a:gd name="T10" fmla="+- 0 T8 T9"/>
              <a:gd name="T11" fmla="sqrt T10"/>
              <a:gd name="G5" fmla="*/ 32000 T11 32000"/>
              <a:gd name="G6" fmla="+- 0 0 G3"/>
              <a:gd name="G7" fmla="+- 0 0 G4"/>
              <a:gd name="G8" fmla="+- 0 0 G5"/>
              <a:gd name="G9" fmla="+- 0 G4 G0"/>
              <a:gd name="G10" fmla="?: G9 G4 G0"/>
              <a:gd name="G11" fmla="?: G9 G1 G6"/>
              <a:gd name="G12" fmla="+- 0 G5 G0"/>
              <a:gd name="G13" fmla="?: G12 G5 G0"/>
              <a:gd name="G14" fmla="?: G12 G2 G3"/>
              <a:gd name="G15" fmla="+- G11 0 1"/>
              <a:gd name="G16" fmla="+- G14 1 0"/>
              <a:gd name="G17" fmla="+- 0 G14 G3"/>
              <a:gd name="G18" fmla="?: G17 G8 G13"/>
              <a:gd name="G19" fmla="?: G17 G0 G13"/>
              <a:gd name="G20" fmla="?: G17 G3 G16"/>
              <a:gd name="G21" fmla="+- 0 G6 G11"/>
              <a:gd name="G22" fmla="?: G21 G7 G10"/>
              <a:gd name="G23" fmla="?: G21 G0 G10"/>
              <a:gd name="G24" fmla="?: G21 G6 G15"/>
              <a:gd name="G25" fmla="min G10 G13"/>
              <a:gd name="G26" fmla="max G8 G7"/>
              <a:gd name="G27" fmla="max G26 G0"/>
              <a:gd name="T12" fmla="+- 0 G27 -32000"/>
              <a:gd name="T13" fmla="*/ T12 w 64000"/>
              <a:gd name="T14" fmla="+- 0 G11 -32000"/>
              <a:gd name="T15" fmla="*/ G11 h 64000"/>
              <a:gd name="T16" fmla="+- 0 G25 -32000"/>
              <a:gd name="T17" fmla="*/ T16 w 64000"/>
              <a:gd name="T18" fmla="+- 0 G14 -32000"/>
              <a:gd name="T19" fmla="*/ G14 h 64000"/>
            </a:gdLst>
            <a:ahLst/>
            <a:cxnLst>
              <a:cxn ang="0">
                <a:pos x="46556" y="3502"/>
              </a:cxn>
              <a:cxn ang="0">
                <a:pos x="64000" y="32000"/>
              </a:cxn>
              <a:cxn ang="0">
                <a:pos x="46556" y="60497"/>
              </a:cxn>
              <a:cxn ang="0">
                <a:pos x="46556" y="60497"/>
              </a:cxn>
              <a:cxn ang="0">
                <a:pos x="46555" y="60497"/>
              </a:cxn>
              <a:cxn ang="0">
                <a:pos x="46556" y="60498"/>
              </a:cxn>
              <a:cxn ang="0">
                <a:pos x="46556" y="3502"/>
              </a:cxn>
              <a:cxn ang="0">
                <a:pos x="46555" y="3502"/>
              </a:cxn>
              <a:cxn ang="0">
                <a:pos x="46556" y="3502"/>
              </a:cxn>
            </a:cxnLst>
            <a:rect l="T13" t="T15" r="T17" b="T19"/>
            <a:pathLst>
              <a:path w="64000" h="64000">
                <a:moveTo>
                  <a:pt x="46556" y="3502"/>
                </a:moveTo>
                <a:cubicBezTo>
                  <a:pt x="57262" y="8970"/>
                  <a:pt x="64000" y="19978"/>
                  <a:pt x="64000" y="32000"/>
                </a:cubicBezTo>
                <a:cubicBezTo>
                  <a:pt x="64000" y="44021"/>
                  <a:pt x="57262" y="55029"/>
                  <a:pt x="46556" y="60497"/>
                </a:cubicBezTo>
                <a:cubicBezTo>
                  <a:pt x="46556" y="60497"/>
                  <a:pt x="46556" y="60497"/>
                  <a:pt x="46555" y="60497"/>
                </a:cubicBezTo>
                <a:lnTo>
                  <a:pt x="46556" y="60498"/>
                </a:lnTo>
                <a:lnTo>
                  <a:pt x="46556" y="3502"/>
                </a:lnTo>
                <a:lnTo>
                  <a:pt x="46555" y="3502"/>
                </a:lnTo>
                <a:cubicBezTo>
                  <a:pt x="46556" y="3502"/>
                  <a:pt x="46556" y="3502"/>
                  <a:pt x="46556" y="3502"/>
                </a:cubicBezTo>
                <a:close/>
              </a:path>
            </a:pathLst>
          </a:custGeom>
          <a:solidFill>
            <a:schemeClr val="accent2">
              <a:alpha val="58000"/>
            </a:schemeClr>
          </a:solidFill>
          <a:ln w="9525">
            <a:noFill/>
            <a:miter lim="800000"/>
            <a:headEnd/>
            <a:tailEnd/>
          </a:ln>
        </p:spPr>
        <p:txBody>
          <a:bodyPr/>
          <a:lstStyle/>
          <a:p>
            <a:pPr eaLnBrk="1" hangingPunct="1">
              <a:defRPr/>
            </a:pPr>
            <a:endParaRPr lang="ru-RU" sz="2400">
              <a:latin typeface="Times New Roman" pitchFamily="18" charset="0"/>
            </a:endParaRPr>
          </a:p>
        </p:txBody>
      </p:sp>
      <p:sp>
        <p:nvSpPr>
          <p:cNvPr id="8" name="AutoShape 6"/>
          <p:cNvSpPr>
            <a:spLocks noChangeArrowheads="1"/>
          </p:cNvSpPr>
          <p:nvPr/>
        </p:nvSpPr>
        <p:spPr bwMode="auto">
          <a:xfrm>
            <a:off x="-3352800" y="533400"/>
            <a:ext cx="4038600" cy="4038600"/>
          </a:xfrm>
          <a:custGeom>
            <a:avLst/>
            <a:gdLst>
              <a:gd name="G0" fmla="+- 21057 0 0"/>
              <a:gd name="G1" fmla="+- -28403 0 0"/>
              <a:gd name="G2" fmla="+- 32000 0 0"/>
              <a:gd name="T0" fmla="*/ 32000 32000  1"/>
              <a:gd name="T1" fmla="*/ G0 G0  1"/>
              <a:gd name="T2" fmla="+- 0 T0 T1"/>
              <a:gd name="T3" fmla="sqrt T2"/>
              <a:gd name="G3" fmla="*/ 32000 T3 32000"/>
              <a:gd name="T4" fmla="*/ 32000 32000  1"/>
              <a:gd name="T5" fmla="*/ G1 G1  1"/>
              <a:gd name="T6" fmla="+- 0 T4 T5"/>
              <a:gd name="T7" fmla="sqrt T6"/>
              <a:gd name="G4" fmla="*/ 32000 T7 32000"/>
              <a:gd name="T8" fmla="*/ 32000 32000  1"/>
              <a:gd name="T9" fmla="*/ G2 G2  1"/>
              <a:gd name="T10" fmla="+- 0 T8 T9"/>
              <a:gd name="T11" fmla="sqrt T10"/>
              <a:gd name="G5" fmla="*/ 32000 T11 32000"/>
              <a:gd name="G6" fmla="+- 0 0 G3"/>
              <a:gd name="G7" fmla="+- 0 0 G4"/>
              <a:gd name="G8" fmla="+- 0 0 G5"/>
              <a:gd name="G9" fmla="+- 0 G4 G0"/>
              <a:gd name="G10" fmla="?: G9 G4 G0"/>
              <a:gd name="G11" fmla="?: G9 G1 G6"/>
              <a:gd name="G12" fmla="+- 0 G5 G0"/>
              <a:gd name="G13" fmla="?: G12 G5 G0"/>
              <a:gd name="G14" fmla="?: G12 G2 G3"/>
              <a:gd name="G15" fmla="+- G11 0 1"/>
              <a:gd name="G16" fmla="+- G14 1 0"/>
              <a:gd name="G17" fmla="+- 0 G14 G3"/>
              <a:gd name="G18" fmla="?: G17 G8 G13"/>
              <a:gd name="G19" fmla="?: G17 G0 G13"/>
              <a:gd name="G20" fmla="?: G17 G3 G16"/>
              <a:gd name="G21" fmla="+- 0 G6 G11"/>
              <a:gd name="G22" fmla="?: G21 G7 G10"/>
              <a:gd name="G23" fmla="?: G21 G0 G10"/>
              <a:gd name="G24" fmla="?: G21 G6 G15"/>
              <a:gd name="G25" fmla="min G10 G13"/>
              <a:gd name="G26" fmla="max G8 G7"/>
              <a:gd name="G27" fmla="max G26 G0"/>
              <a:gd name="T12" fmla="+- 0 G27 -32000"/>
              <a:gd name="T13" fmla="*/ T12 w 64000"/>
              <a:gd name="T14" fmla="+- 0 G11 -32000"/>
              <a:gd name="T15" fmla="*/ G11 h 64000"/>
              <a:gd name="T16" fmla="+- 0 G25 -32000"/>
              <a:gd name="T17" fmla="*/ T16 w 64000"/>
              <a:gd name="T18" fmla="+- 0 G14 -32000"/>
              <a:gd name="T19" fmla="*/ G14 h 64000"/>
            </a:gdLst>
            <a:ahLst/>
            <a:cxnLst>
              <a:cxn ang="0">
                <a:pos x="53057" y="7904"/>
              </a:cxn>
              <a:cxn ang="0">
                <a:pos x="64000" y="32000"/>
              </a:cxn>
              <a:cxn ang="0">
                <a:pos x="53057" y="56095"/>
              </a:cxn>
              <a:cxn ang="0">
                <a:pos x="53057" y="56095"/>
              </a:cxn>
              <a:cxn ang="0">
                <a:pos x="53056" y="56095"/>
              </a:cxn>
              <a:cxn ang="0">
                <a:pos x="53057" y="56096"/>
              </a:cxn>
              <a:cxn ang="0">
                <a:pos x="53057" y="7904"/>
              </a:cxn>
              <a:cxn ang="0">
                <a:pos x="53056" y="7904"/>
              </a:cxn>
              <a:cxn ang="0">
                <a:pos x="53057" y="7904"/>
              </a:cxn>
            </a:cxnLst>
            <a:rect l="T13" t="T15" r="T17" b="T19"/>
            <a:pathLst>
              <a:path w="64000" h="64000">
                <a:moveTo>
                  <a:pt x="53057" y="7904"/>
                </a:moveTo>
                <a:cubicBezTo>
                  <a:pt x="60010" y="13981"/>
                  <a:pt x="64000" y="22765"/>
                  <a:pt x="64000" y="32000"/>
                </a:cubicBezTo>
                <a:cubicBezTo>
                  <a:pt x="64000" y="41234"/>
                  <a:pt x="60010" y="50018"/>
                  <a:pt x="53057" y="56095"/>
                </a:cubicBezTo>
                <a:cubicBezTo>
                  <a:pt x="53057" y="56095"/>
                  <a:pt x="53057" y="56095"/>
                  <a:pt x="53056" y="56095"/>
                </a:cubicBezTo>
                <a:lnTo>
                  <a:pt x="53057" y="56096"/>
                </a:lnTo>
                <a:lnTo>
                  <a:pt x="53057" y="7904"/>
                </a:lnTo>
                <a:lnTo>
                  <a:pt x="53056" y="7904"/>
                </a:lnTo>
                <a:cubicBezTo>
                  <a:pt x="53057" y="7904"/>
                  <a:pt x="53057" y="7904"/>
                  <a:pt x="53057" y="7904"/>
                </a:cubicBezTo>
                <a:close/>
              </a:path>
            </a:pathLst>
          </a:custGeom>
          <a:solidFill>
            <a:schemeClr val="hlink">
              <a:alpha val="60001"/>
            </a:schemeClr>
          </a:solidFill>
          <a:ln w="9525">
            <a:noFill/>
            <a:miter lim="800000"/>
            <a:headEnd/>
            <a:tailEnd/>
          </a:ln>
        </p:spPr>
        <p:txBody>
          <a:bodyPr/>
          <a:lstStyle/>
          <a:p>
            <a:pPr eaLnBrk="1" hangingPunct="1">
              <a:defRPr/>
            </a:pPr>
            <a:endParaRPr lang="ru-RU"/>
          </a:p>
        </p:txBody>
      </p:sp>
      <p:sp>
        <p:nvSpPr>
          <p:cNvPr id="9" name="AutoShape 12"/>
          <p:cNvSpPr>
            <a:spLocks noChangeArrowheads="1"/>
          </p:cNvSpPr>
          <p:nvPr/>
        </p:nvSpPr>
        <p:spPr bwMode="auto">
          <a:xfrm>
            <a:off x="304800" y="381000"/>
            <a:ext cx="8534400" cy="5943600"/>
          </a:xfrm>
          <a:prstGeom prst="roundRect">
            <a:avLst>
              <a:gd name="adj" fmla="val 16667"/>
            </a:avLst>
          </a:prstGeom>
          <a:noFill/>
          <a:ln w="28575">
            <a:solidFill>
              <a:schemeClr val="accent2"/>
            </a:solidFill>
            <a:round/>
            <a:headEnd/>
            <a:tailEnd/>
          </a:ln>
          <a:effectLst/>
        </p:spPr>
        <p:txBody>
          <a:bodyPr wrap="none" anchor="ctr"/>
          <a:lstStyle/>
          <a:p>
            <a:pPr>
              <a:defRPr/>
            </a:pPr>
            <a:endParaRPr lang="en-US"/>
          </a:p>
        </p:txBody>
      </p:sp>
      <p:sp>
        <p:nvSpPr>
          <p:cNvPr id="10" name="AutoShape 13"/>
          <p:cNvSpPr>
            <a:spLocks noChangeArrowheads="1"/>
          </p:cNvSpPr>
          <p:nvPr/>
        </p:nvSpPr>
        <p:spPr bwMode="auto">
          <a:xfrm>
            <a:off x="381000" y="457200"/>
            <a:ext cx="8382000" cy="5791200"/>
          </a:xfrm>
          <a:prstGeom prst="roundRect">
            <a:avLst>
              <a:gd name="adj" fmla="val 16667"/>
            </a:avLst>
          </a:prstGeom>
          <a:noFill/>
          <a:ln w="9525">
            <a:solidFill>
              <a:schemeClr val="accent1"/>
            </a:solidFill>
            <a:round/>
            <a:headEnd/>
            <a:tailEnd/>
          </a:ln>
          <a:effectLst/>
        </p:spPr>
        <p:txBody>
          <a:bodyPr wrap="none" anchor="ctr"/>
          <a:lstStyle/>
          <a:p>
            <a:pPr>
              <a:defRPr/>
            </a:pPr>
            <a:endParaRPr lang="en-US"/>
          </a:p>
        </p:txBody>
      </p:sp>
      <p:sp>
        <p:nvSpPr>
          <p:cNvPr id="11" name="Line 14"/>
          <p:cNvSpPr>
            <a:spLocks noChangeShapeType="1"/>
          </p:cNvSpPr>
          <p:nvPr/>
        </p:nvSpPr>
        <p:spPr bwMode="auto">
          <a:xfrm>
            <a:off x="1447800" y="2514600"/>
            <a:ext cx="6934200" cy="0"/>
          </a:xfrm>
          <a:prstGeom prst="line">
            <a:avLst/>
          </a:prstGeom>
          <a:noFill/>
          <a:ln w="12700">
            <a:solidFill>
              <a:schemeClr val="hlink"/>
            </a:solidFill>
            <a:round/>
            <a:headEnd/>
            <a:tailEnd/>
          </a:ln>
          <a:effectLst/>
        </p:spPr>
        <p:txBody>
          <a:bodyPr/>
          <a:lstStyle/>
          <a:p>
            <a:pPr>
              <a:defRPr/>
            </a:pPr>
            <a:endParaRPr lang="en-US"/>
          </a:p>
        </p:txBody>
      </p:sp>
      <p:sp>
        <p:nvSpPr>
          <p:cNvPr id="12" name="AutoShape 15"/>
          <p:cNvSpPr>
            <a:spLocks noChangeArrowheads="1"/>
          </p:cNvSpPr>
          <p:nvPr/>
        </p:nvSpPr>
        <p:spPr bwMode="auto">
          <a:xfrm>
            <a:off x="-2667000" y="1981200"/>
            <a:ext cx="3657600" cy="3657600"/>
          </a:xfrm>
          <a:custGeom>
            <a:avLst/>
            <a:gdLst>
              <a:gd name="G0" fmla="+- 14556 0 0"/>
              <a:gd name="G1" fmla="+- -31111 0 0"/>
              <a:gd name="G2" fmla="+- 32000 0 0"/>
              <a:gd name="T0" fmla="*/ 32000 32000  1"/>
              <a:gd name="T1" fmla="*/ G0 G0  1"/>
              <a:gd name="T2" fmla="+- 0 T0 T1"/>
              <a:gd name="T3" fmla="sqrt T2"/>
              <a:gd name="G3" fmla="*/ 32000 T3 32000"/>
              <a:gd name="T4" fmla="*/ 32000 32000  1"/>
              <a:gd name="T5" fmla="*/ G1 G1  1"/>
              <a:gd name="T6" fmla="+- 0 T4 T5"/>
              <a:gd name="T7" fmla="sqrt T6"/>
              <a:gd name="G4" fmla="*/ 32000 T7 32000"/>
              <a:gd name="T8" fmla="*/ 32000 32000  1"/>
              <a:gd name="T9" fmla="*/ G2 G2  1"/>
              <a:gd name="T10" fmla="+- 0 T8 T9"/>
              <a:gd name="T11" fmla="sqrt T10"/>
              <a:gd name="G5" fmla="*/ 32000 T11 32000"/>
              <a:gd name="G6" fmla="+- 0 0 G3"/>
              <a:gd name="G7" fmla="+- 0 0 G4"/>
              <a:gd name="G8" fmla="+- 0 0 G5"/>
              <a:gd name="G9" fmla="+- 0 G4 G0"/>
              <a:gd name="G10" fmla="?: G9 G4 G0"/>
              <a:gd name="G11" fmla="?: G9 G1 G6"/>
              <a:gd name="G12" fmla="+- 0 G5 G0"/>
              <a:gd name="G13" fmla="?: G12 G5 G0"/>
              <a:gd name="G14" fmla="?: G12 G2 G3"/>
              <a:gd name="G15" fmla="+- G11 0 1"/>
              <a:gd name="G16" fmla="+- G14 1 0"/>
              <a:gd name="G17" fmla="+- 0 G14 G3"/>
              <a:gd name="G18" fmla="?: G17 G8 G13"/>
              <a:gd name="G19" fmla="?: G17 G0 G13"/>
              <a:gd name="G20" fmla="?: G17 G3 G16"/>
              <a:gd name="G21" fmla="+- 0 G6 G11"/>
              <a:gd name="G22" fmla="?: G21 G7 G10"/>
              <a:gd name="G23" fmla="?: G21 G0 G10"/>
              <a:gd name="G24" fmla="?: G21 G6 G15"/>
              <a:gd name="G25" fmla="min G10 G13"/>
              <a:gd name="G26" fmla="max G8 G7"/>
              <a:gd name="G27" fmla="max G26 G0"/>
              <a:gd name="T12" fmla="+- 0 G27 -32000"/>
              <a:gd name="T13" fmla="*/ T12 w 64000"/>
              <a:gd name="T14" fmla="+- 0 G11 -32000"/>
              <a:gd name="T15" fmla="*/ G11 h 64000"/>
              <a:gd name="T16" fmla="+- 0 G25 -32000"/>
              <a:gd name="T17" fmla="*/ T16 w 64000"/>
              <a:gd name="T18" fmla="+- 0 G14 -32000"/>
              <a:gd name="T19" fmla="*/ G14 h 64000"/>
            </a:gdLst>
            <a:ahLst/>
            <a:cxnLst>
              <a:cxn ang="0">
                <a:pos x="46556" y="3502"/>
              </a:cxn>
              <a:cxn ang="0">
                <a:pos x="64000" y="32000"/>
              </a:cxn>
              <a:cxn ang="0">
                <a:pos x="46556" y="60497"/>
              </a:cxn>
              <a:cxn ang="0">
                <a:pos x="46556" y="60497"/>
              </a:cxn>
              <a:cxn ang="0">
                <a:pos x="46555" y="60497"/>
              </a:cxn>
              <a:cxn ang="0">
                <a:pos x="46556" y="60498"/>
              </a:cxn>
              <a:cxn ang="0">
                <a:pos x="46556" y="3502"/>
              </a:cxn>
              <a:cxn ang="0">
                <a:pos x="46555" y="3502"/>
              </a:cxn>
              <a:cxn ang="0">
                <a:pos x="46556" y="3502"/>
              </a:cxn>
            </a:cxnLst>
            <a:rect l="T13" t="T15" r="T17" b="T19"/>
            <a:pathLst>
              <a:path w="64000" h="64000">
                <a:moveTo>
                  <a:pt x="46556" y="3502"/>
                </a:moveTo>
                <a:cubicBezTo>
                  <a:pt x="57262" y="8970"/>
                  <a:pt x="64000" y="19978"/>
                  <a:pt x="64000" y="32000"/>
                </a:cubicBezTo>
                <a:cubicBezTo>
                  <a:pt x="64000" y="44021"/>
                  <a:pt x="57262" y="55029"/>
                  <a:pt x="46556" y="60497"/>
                </a:cubicBezTo>
                <a:cubicBezTo>
                  <a:pt x="46556" y="60497"/>
                  <a:pt x="46556" y="60497"/>
                  <a:pt x="46555" y="60497"/>
                </a:cubicBezTo>
                <a:lnTo>
                  <a:pt x="46556" y="60498"/>
                </a:lnTo>
                <a:lnTo>
                  <a:pt x="46556" y="3502"/>
                </a:lnTo>
                <a:lnTo>
                  <a:pt x="46555" y="3502"/>
                </a:lnTo>
                <a:cubicBezTo>
                  <a:pt x="46556" y="3502"/>
                  <a:pt x="46556" y="3502"/>
                  <a:pt x="46556" y="3502"/>
                </a:cubicBezTo>
                <a:close/>
              </a:path>
            </a:pathLst>
          </a:custGeom>
          <a:solidFill>
            <a:schemeClr val="accent2">
              <a:alpha val="58000"/>
            </a:schemeClr>
          </a:solidFill>
          <a:ln w="9525">
            <a:noFill/>
            <a:miter lim="800000"/>
            <a:headEnd/>
            <a:tailEnd/>
          </a:ln>
        </p:spPr>
        <p:txBody>
          <a:bodyPr/>
          <a:lstStyle/>
          <a:p>
            <a:pPr eaLnBrk="1" hangingPunct="1">
              <a:defRPr/>
            </a:pPr>
            <a:endParaRPr lang="ru-RU" sz="2400">
              <a:latin typeface="Times New Roman" pitchFamily="18" charset="0"/>
            </a:endParaRPr>
          </a:p>
        </p:txBody>
      </p:sp>
      <p:sp>
        <p:nvSpPr>
          <p:cNvPr id="13" name="AutoShape 16"/>
          <p:cNvSpPr>
            <a:spLocks noChangeArrowheads="1"/>
          </p:cNvSpPr>
          <p:nvPr/>
        </p:nvSpPr>
        <p:spPr bwMode="auto">
          <a:xfrm>
            <a:off x="-3352800" y="533400"/>
            <a:ext cx="4038600" cy="4038600"/>
          </a:xfrm>
          <a:custGeom>
            <a:avLst/>
            <a:gdLst>
              <a:gd name="G0" fmla="+- 21057 0 0"/>
              <a:gd name="G1" fmla="+- -28403 0 0"/>
              <a:gd name="G2" fmla="+- 32000 0 0"/>
              <a:gd name="T0" fmla="*/ 32000 32000  1"/>
              <a:gd name="T1" fmla="*/ G0 G0  1"/>
              <a:gd name="T2" fmla="+- 0 T0 T1"/>
              <a:gd name="T3" fmla="sqrt T2"/>
              <a:gd name="G3" fmla="*/ 32000 T3 32000"/>
              <a:gd name="T4" fmla="*/ 32000 32000  1"/>
              <a:gd name="T5" fmla="*/ G1 G1  1"/>
              <a:gd name="T6" fmla="+- 0 T4 T5"/>
              <a:gd name="T7" fmla="sqrt T6"/>
              <a:gd name="G4" fmla="*/ 32000 T7 32000"/>
              <a:gd name="T8" fmla="*/ 32000 32000  1"/>
              <a:gd name="T9" fmla="*/ G2 G2  1"/>
              <a:gd name="T10" fmla="+- 0 T8 T9"/>
              <a:gd name="T11" fmla="sqrt T10"/>
              <a:gd name="G5" fmla="*/ 32000 T11 32000"/>
              <a:gd name="G6" fmla="+- 0 0 G3"/>
              <a:gd name="G7" fmla="+- 0 0 G4"/>
              <a:gd name="G8" fmla="+- 0 0 G5"/>
              <a:gd name="G9" fmla="+- 0 G4 G0"/>
              <a:gd name="G10" fmla="?: G9 G4 G0"/>
              <a:gd name="G11" fmla="?: G9 G1 G6"/>
              <a:gd name="G12" fmla="+- 0 G5 G0"/>
              <a:gd name="G13" fmla="?: G12 G5 G0"/>
              <a:gd name="G14" fmla="?: G12 G2 G3"/>
              <a:gd name="G15" fmla="+- G11 0 1"/>
              <a:gd name="G16" fmla="+- G14 1 0"/>
              <a:gd name="G17" fmla="+- 0 G14 G3"/>
              <a:gd name="G18" fmla="?: G17 G8 G13"/>
              <a:gd name="G19" fmla="?: G17 G0 G13"/>
              <a:gd name="G20" fmla="?: G17 G3 G16"/>
              <a:gd name="G21" fmla="+- 0 G6 G11"/>
              <a:gd name="G22" fmla="?: G21 G7 G10"/>
              <a:gd name="G23" fmla="?: G21 G0 G10"/>
              <a:gd name="G24" fmla="?: G21 G6 G15"/>
              <a:gd name="G25" fmla="min G10 G13"/>
              <a:gd name="G26" fmla="max G8 G7"/>
              <a:gd name="G27" fmla="max G26 G0"/>
              <a:gd name="T12" fmla="+- 0 G27 -32000"/>
              <a:gd name="T13" fmla="*/ T12 w 64000"/>
              <a:gd name="T14" fmla="+- 0 G11 -32000"/>
              <a:gd name="T15" fmla="*/ G11 h 64000"/>
              <a:gd name="T16" fmla="+- 0 G25 -32000"/>
              <a:gd name="T17" fmla="*/ T16 w 64000"/>
              <a:gd name="T18" fmla="+- 0 G14 -32000"/>
              <a:gd name="T19" fmla="*/ G14 h 64000"/>
            </a:gdLst>
            <a:ahLst/>
            <a:cxnLst>
              <a:cxn ang="0">
                <a:pos x="53057" y="7904"/>
              </a:cxn>
              <a:cxn ang="0">
                <a:pos x="64000" y="32000"/>
              </a:cxn>
              <a:cxn ang="0">
                <a:pos x="53057" y="56095"/>
              </a:cxn>
              <a:cxn ang="0">
                <a:pos x="53057" y="56095"/>
              </a:cxn>
              <a:cxn ang="0">
                <a:pos x="53056" y="56095"/>
              </a:cxn>
              <a:cxn ang="0">
                <a:pos x="53057" y="56096"/>
              </a:cxn>
              <a:cxn ang="0">
                <a:pos x="53057" y="7904"/>
              </a:cxn>
              <a:cxn ang="0">
                <a:pos x="53056" y="7904"/>
              </a:cxn>
              <a:cxn ang="0">
                <a:pos x="53057" y="7904"/>
              </a:cxn>
            </a:cxnLst>
            <a:rect l="T13" t="T15" r="T17" b="T19"/>
            <a:pathLst>
              <a:path w="64000" h="64000">
                <a:moveTo>
                  <a:pt x="53057" y="7904"/>
                </a:moveTo>
                <a:cubicBezTo>
                  <a:pt x="60010" y="13981"/>
                  <a:pt x="64000" y="22765"/>
                  <a:pt x="64000" y="32000"/>
                </a:cubicBezTo>
                <a:cubicBezTo>
                  <a:pt x="64000" y="41234"/>
                  <a:pt x="60010" y="50018"/>
                  <a:pt x="53057" y="56095"/>
                </a:cubicBezTo>
                <a:cubicBezTo>
                  <a:pt x="53057" y="56095"/>
                  <a:pt x="53057" y="56095"/>
                  <a:pt x="53056" y="56095"/>
                </a:cubicBezTo>
                <a:lnTo>
                  <a:pt x="53057" y="56096"/>
                </a:lnTo>
                <a:lnTo>
                  <a:pt x="53057" y="7904"/>
                </a:lnTo>
                <a:lnTo>
                  <a:pt x="53056" y="7904"/>
                </a:lnTo>
                <a:cubicBezTo>
                  <a:pt x="53057" y="7904"/>
                  <a:pt x="53057" y="7904"/>
                  <a:pt x="53057" y="7904"/>
                </a:cubicBezTo>
                <a:close/>
              </a:path>
            </a:pathLst>
          </a:custGeom>
          <a:solidFill>
            <a:schemeClr val="hlink">
              <a:alpha val="60001"/>
            </a:schemeClr>
          </a:solidFill>
          <a:ln w="9525">
            <a:noFill/>
            <a:miter lim="800000"/>
            <a:headEnd/>
            <a:tailEnd/>
          </a:ln>
        </p:spPr>
        <p:txBody>
          <a:bodyPr/>
          <a:lstStyle/>
          <a:p>
            <a:pPr eaLnBrk="1" hangingPunct="1">
              <a:defRPr/>
            </a:pPr>
            <a:endParaRPr lang="ru-RU"/>
          </a:p>
        </p:txBody>
      </p:sp>
      <p:sp>
        <p:nvSpPr>
          <p:cNvPr id="389127" name="Rectangle 7"/>
          <p:cNvSpPr>
            <a:spLocks noGrp="1" noChangeArrowheads="1"/>
          </p:cNvSpPr>
          <p:nvPr>
            <p:ph type="ctrTitle"/>
          </p:nvPr>
        </p:nvSpPr>
        <p:spPr>
          <a:xfrm>
            <a:off x="1443038" y="985838"/>
            <a:ext cx="7015162" cy="1444625"/>
          </a:xfrm>
        </p:spPr>
        <p:txBody>
          <a:bodyPr/>
          <a:lstStyle>
            <a:lvl1pPr>
              <a:defRPr/>
            </a:lvl1pPr>
          </a:lstStyle>
          <a:p>
            <a:r>
              <a:rPr lang="ru-RU" smtClean="0"/>
              <a:t>Образец заголовка</a:t>
            </a:r>
            <a:endParaRPr lang="ru-RU"/>
          </a:p>
        </p:txBody>
      </p:sp>
      <p:sp>
        <p:nvSpPr>
          <p:cNvPr id="389128" name="Rectangle 8"/>
          <p:cNvSpPr>
            <a:spLocks noGrp="1" noChangeArrowheads="1"/>
          </p:cNvSpPr>
          <p:nvPr>
            <p:ph type="subTitle" idx="1"/>
          </p:nvPr>
        </p:nvSpPr>
        <p:spPr>
          <a:xfrm>
            <a:off x="1443038" y="3048000"/>
            <a:ext cx="7015162" cy="1752600"/>
          </a:xfrm>
        </p:spPr>
        <p:txBody>
          <a:bodyPr/>
          <a:lstStyle>
            <a:lvl1pPr marL="0" indent="0">
              <a:buFont typeface="Wingdings" pitchFamily="2" charset="2"/>
              <a:buNone/>
              <a:defRPr/>
            </a:lvl1pPr>
          </a:lstStyle>
          <a:p>
            <a:r>
              <a:rPr lang="ru-RU" smtClean="0"/>
              <a:t>Образец подзаголовка</a:t>
            </a:r>
            <a:endParaRPr lang="ru-RU"/>
          </a:p>
        </p:txBody>
      </p:sp>
      <p:sp>
        <p:nvSpPr>
          <p:cNvPr id="14" name="Rectangle 9"/>
          <p:cNvSpPr>
            <a:spLocks noGrp="1" noChangeArrowheads="1"/>
          </p:cNvSpPr>
          <p:nvPr>
            <p:ph type="dt" sz="half" idx="10"/>
          </p:nvPr>
        </p:nvSpPr>
        <p:spPr/>
        <p:txBody>
          <a:bodyPr/>
          <a:lstStyle>
            <a:lvl1pPr>
              <a:defRPr smtClean="0"/>
            </a:lvl1pPr>
          </a:lstStyle>
          <a:p>
            <a:pPr>
              <a:defRPr/>
            </a:pPr>
            <a:endParaRPr lang="ru-RU"/>
          </a:p>
        </p:txBody>
      </p:sp>
      <p:sp>
        <p:nvSpPr>
          <p:cNvPr id="15" name="Rectangle 10"/>
          <p:cNvSpPr>
            <a:spLocks noGrp="1" noChangeArrowheads="1"/>
          </p:cNvSpPr>
          <p:nvPr>
            <p:ph type="ftr" sz="quarter" idx="11"/>
          </p:nvPr>
        </p:nvSpPr>
        <p:spPr/>
        <p:txBody>
          <a:bodyPr/>
          <a:lstStyle>
            <a:lvl1pPr>
              <a:defRPr smtClean="0"/>
            </a:lvl1pPr>
          </a:lstStyle>
          <a:p>
            <a:pPr>
              <a:defRPr/>
            </a:pPr>
            <a:endParaRPr lang="ru-RU"/>
          </a:p>
        </p:txBody>
      </p:sp>
      <p:sp>
        <p:nvSpPr>
          <p:cNvPr id="16" name="Rectangle 11"/>
          <p:cNvSpPr>
            <a:spLocks noGrp="1" noChangeArrowheads="1"/>
          </p:cNvSpPr>
          <p:nvPr>
            <p:ph type="sldNum" sz="quarter" idx="12"/>
          </p:nvPr>
        </p:nvSpPr>
        <p:spPr/>
        <p:txBody>
          <a:bodyPr/>
          <a:lstStyle>
            <a:lvl1pPr>
              <a:defRPr smtClean="0"/>
            </a:lvl1pPr>
          </a:lstStyle>
          <a:p>
            <a:pPr>
              <a:defRPr/>
            </a:pPr>
            <a:fld id="{93388D21-D443-47CF-AA4F-C6271DA77CE2}" type="slidenum">
              <a:rPr lang="ru-RU"/>
              <a:pPr>
                <a:defRPr/>
              </a:pPr>
              <a:t>‹#›</a:t>
            </a:fld>
            <a:endParaRPr lang="ru-RU"/>
          </a:p>
        </p:txBody>
      </p:sp>
    </p:spTree>
    <p:extLst>
      <p:ext uri="{BB962C8B-B14F-4D97-AF65-F5344CB8AC3E}">
        <p14:creationId xmlns:p14="http://schemas.microsoft.com/office/powerpoint/2010/main" val="308501147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a:p>
        </p:txBody>
      </p:sp>
      <p:sp>
        <p:nvSpPr>
          <p:cNvPr id="3" name="Content Placeholder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4" name="Rectangle 8"/>
          <p:cNvSpPr>
            <a:spLocks noGrp="1" noChangeArrowheads="1"/>
          </p:cNvSpPr>
          <p:nvPr>
            <p:ph type="dt" sz="half" idx="10"/>
          </p:nvPr>
        </p:nvSpPr>
        <p:spPr>
          <a:ln/>
        </p:spPr>
        <p:txBody>
          <a:bodyPr/>
          <a:lstStyle>
            <a:lvl1pPr>
              <a:defRPr/>
            </a:lvl1pPr>
          </a:lstStyle>
          <a:p>
            <a:pPr>
              <a:defRPr/>
            </a:pPr>
            <a:endParaRPr lang="ru-RU"/>
          </a:p>
        </p:txBody>
      </p:sp>
      <p:sp>
        <p:nvSpPr>
          <p:cNvPr id="5" name="Rectangle 9"/>
          <p:cNvSpPr>
            <a:spLocks noGrp="1" noChangeArrowheads="1"/>
          </p:cNvSpPr>
          <p:nvPr>
            <p:ph type="ftr" sz="quarter" idx="11"/>
          </p:nvPr>
        </p:nvSpPr>
        <p:spPr>
          <a:ln/>
        </p:spPr>
        <p:txBody>
          <a:bodyPr/>
          <a:lstStyle>
            <a:lvl1pPr>
              <a:defRPr/>
            </a:lvl1pPr>
          </a:lstStyle>
          <a:p>
            <a:pPr>
              <a:defRPr/>
            </a:pPr>
            <a:endParaRPr lang="ru-RU"/>
          </a:p>
        </p:txBody>
      </p:sp>
      <p:sp>
        <p:nvSpPr>
          <p:cNvPr id="6" name="Rectangle 10"/>
          <p:cNvSpPr>
            <a:spLocks noGrp="1" noChangeArrowheads="1"/>
          </p:cNvSpPr>
          <p:nvPr>
            <p:ph type="sldNum" sz="quarter" idx="12"/>
          </p:nvPr>
        </p:nvSpPr>
        <p:spPr>
          <a:ln/>
        </p:spPr>
        <p:txBody>
          <a:bodyPr/>
          <a:lstStyle>
            <a:lvl1pPr>
              <a:defRPr/>
            </a:lvl1pPr>
          </a:lstStyle>
          <a:p>
            <a:pPr>
              <a:defRPr/>
            </a:pPr>
            <a:fld id="{3B5D4683-3E24-401B-8B6F-76DFBC31D416}" type="slidenum">
              <a:rPr lang="ru-RU"/>
              <a:pPr>
                <a:defRPr/>
              </a:pPr>
              <a:t>‹#›</a:t>
            </a:fld>
            <a:endParaRPr lang="ru-RU"/>
          </a:p>
        </p:txBody>
      </p:sp>
    </p:spTree>
    <p:extLst>
      <p:ext uri="{BB962C8B-B14F-4D97-AF65-F5344CB8AC3E}">
        <p14:creationId xmlns:p14="http://schemas.microsoft.com/office/powerpoint/2010/main" val="157254501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ru-RU" smtClean="0"/>
              <a:t>Образец заголовка</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ru-RU" smtClean="0"/>
              <a:t>Образец текста</a:t>
            </a:r>
          </a:p>
        </p:txBody>
      </p:sp>
      <p:sp>
        <p:nvSpPr>
          <p:cNvPr id="4" name="Rectangle 8"/>
          <p:cNvSpPr>
            <a:spLocks noGrp="1" noChangeArrowheads="1"/>
          </p:cNvSpPr>
          <p:nvPr>
            <p:ph type="dt" sz="half" idx="10"/>
          </p:nvPr>
        </p:nvSpPr>
        <p:spPr>
          <a:ln/>
        </p:spPr>
        <p:txBody>
          <a:bodyPr/>
          <a:lstStyle>
            <a:lvl1pPr>
              <a:defRPr/>
            </a:lvl1pPr>
          </a:lstStyle>
          <a:p>
            <a:pPr>
              <a:defRPr/>
            </a:pPr>
            <a:endParaRPr lang="ru-RU"/>
          </a:p>
        </p:txBody>
      </p:sp>
      <p:sp>
        <p:nvSpPr>
          <p:cNvPr id="5" name="Rectangle 9"/>
          <p:cNvSpPr>
            <a:spLocks noGrp="1" noChangeArrowheads="1"/>
          </p:cNvSpPr>
          <p:nvPr>
            <p:ph type="ftr" sz="quarter" idx="11"/>
          </p:nvPr>
        </p:nvSpPr>
        <p:spPr>
          <a:ln/>
        </p:spPr>
        <p:txBody>
          <a:bodyPr/>
          <a:lstStyle>
            <a:lvl1pPr>
              <a:defRPr/>
            </a:lvl1pPr>
          </a:lstStyle>
          <a:p>
            <a:pPr>
              <a:defRPr/>
            </a:pPr>
            <a:endParaRPr lang="ru-RU"/>
          </a:p>
        </p:txBody>
      </p:sp>
      <p:sp>
        <p:nvSpPr>
          <p:cNvPr id="6" name="Rectangle 10"/>
          <p:cNvSpPr>
            <a:spLocks noGrp="1" noChangeArrowheads="1"/>
          </p:cNvSpPr>
          <p:nvPr>
            <p:ph type="sldNum" sz="quarter" idx="12"/>
          </p:nvPr>
        </p:nvSpPr>
        <p:spPr>
          <a:ln/>
        </p:spPr>
        <p:txBody>
          <a:bodyPr/>
          <a:lstStyle>
            <a:lvl1pPr>
              <a:defRPr/>
            </a:lvl1pPr>
          </a:lstStyle>
          <a:p>
            <a:pPr>
              <a:defRPr/>
            </a:pPr>
            <a:fld id="{09799746-9000-4278-9954-55CF27A8B32F}" type="slidenum">
              <a:rPr lang="ru-RU"/>
              <a:pPr>
                <a:defRPr/>
              </a:pPr>
              <a:t>‹#›</a:t>
            </a:fld>
            <a:endParaRPr lang="ru-RU"/>
          </a:p>
        </p:txBody>
      </p:sp>
    </p:spTree>
    <p:extLst>
      <p:ext uri="{BB962C8B-B14F-4D97-AF65-F5344CB8AC3E}">
        <p14:creationId xmlns:p14="http://schemas.microsoft.com/office/powerpoint/2010/main" val="300856306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a:p>
        </p:txBody>
      </p:sp>
      <p:sp>
        <p:nvSpPr>
          <p:cNvPr id="3" name="Content Placeholder 2"/>
          <p:cNvSpPr>
            <a:spLocks noGrp="1"/>
          </p:cNvSpPr>
          <p:nvPr>
            <p:ph sz="half" idx="1"/>
          </p:nvPr>
        </p:nvSpPr>
        <p:spPr>
          <a:xfrm>
            <a:off x="1370013" y="1827213"/>
            <a:ext cx="3579812"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4" name="Content Placeholder 3"/>
          <p:cNvSpPr>
            <a:spLocks noGrp="1"/>
          </p:cNvSpPr>
          <p:nvPr>
            <p:ph sz="half" idx="2"/>
          </p:nvPr>
        </p:nvSpPr>
        <p:spPr>
          <a:xfrm>
            <a:off x="5102225" y="1827213"/>
            <a:ext cx="35814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5" name="Rectangle 8"/>
          <p:cNvSpPr>
            <a:spLocks noGrp="1" noChangeArrowheads="1"/>
          </p:cNvSpPr>
          <p:nvPr>
            <p:ph type="dt" sz="half" idx="10"/>
          </p:nvPr>
        </p:nvSpPr>
        <p:spPr>
          <a:ln/>
        </p:spPr>
        <p:txBody>
          <a:bodyPr/>
          <a:lstStyle>
            <a:lvl1pPr>
              <a:defRPr/>
            </a:lvl1pPr>
          </a:lstStyle>
          <a:p>
            <a:pPr>
              <a:defRPr/>
            </a:pPr>
            <a:endParaRPr lang="ru-RU"/>
          </a:p>
        </p:txBody>
      </p:sp>
      <p:sp>
        <p:nvSpPr>
          <p:cNvPr id="6" name="Rectangle 9"/>
          <p:cNvSpPr>
            <a:spLocks noGrp="1" noChangeArrowheads="1"/>
          </p:cNvSpPr>
          <p:nvPr>
            <p:ph type="ftr" sz="quarter" idx="11"/>
          </p:nvPr>
        </p:nvSpPr>
        <p:spPr>
          <a:ln/>
        </p:spPr>
        <p:txBody>
          <a:bodyPr/>
          <a:lstStyle>
            <a:lvl1pPr>
              <a:defRPr/>
            </a:lvl1pPr>
          </a:lstStyle>
          <a:p>
            <a:pPr>
              <a:defRPr/>
            </a:pPr>
            <a:endParaRPr lang="ru-RU"/>
          </a:p>
        </p:txBody>
      </p:sp>
      <p:sp>
        <p:nvSpPr>
          <p:cNvPr id="7" name="Rectangle 10"/>
          <p:cNvSpPr>
            <a:spLocks noGrp="1" noChangeArrowheads="1"/>
          </p:cNvSpPr>
          <p:nvPr>
            <p:ph type="sldNum" sz="quarter" idx="12"/>
          </p:nvPr>
        </p:nvSpPr>
        <p:spPr>
          <a:ln/>
        </p:spPr>
        <p:txBody>
          <a:bodyPr/>
          <a:lstStyle>
            <a:lvl1pPr>
              <a:defRPr/>
            </a:lvl1pPr>
          </a:lstStyle>
          <a:p>
            <a:pPr>
              <a:defRPr/>
            </a:pPr>
            <a:fld id="{B661F020-C516-4252-8696-E7556FE39AF8}" type="slidenum">
              <a:rPr lang="ru-RU"/>
              <a:pPr>
                <a:defRPr/>
              </a:pPr>
              <a:t>‹#›</a:t>
            </a:fld>
            <a:endParaRPr lang="ru-RU"/>
          </a:p>
        </p:txBody>
      </p:sp>
    </p:spTree>
    <p:extLst>
      <p:ext uri="{BB962C8B-B14F-4D97-AF65-F5344CB8AC3E}">
        <p14:creationId xmlns:p14="http://schemas.microsoft.com/office/powerpoint/2010/main" val="98085886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ru-RU" smtClean="0"/>
              <a:t>Образец заголовка</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7" name="Rectangle 8"/>
          <p:cNvSpPr>
            <a:spLocks noGrp="1" noChangeArrowheads="1"/>
          </p:cNvSpPr>
          <p:nvPr>
            <p:ph type="dt" sz="half" idx="10"/>
          </p:nvPr>
        </p:nvSpPr>
        <p:spPr>
          <a:ln/>
        </p:spPr>
        <p:txBody>
          <a:bodyPr/>
          <a:lstStyle>
            <a:lvl1pPr>
              <a:defRPr/>
            </a:lvl1pPr>
          </a:lstStyle>
          <a:p>
            <a:pPr>
              <a:defRPr/>
            </a:pPr>
            <a:endParaRPr lang="ru-RU"/>
          </a:p>
        </p:txBody>
      </p:sp>
      <p:sp>
        <p:nvSpPr>
          <p:cNvPr id="8" name="Rectangle 9"/>
          <p:cNvSpPr>
            <a:spLocks noGrp="1" noChangeArrowheads="1"/>
          </p:cNvSpPr>
          <p:nvPr>
            <p:ph type="ftr" sz="quarter" idx="11"/>
          </p:nvPr>
        </p:nvSpPr>
        <p:spPr>
          <a:ln/>
        </p:spPr>
        <p:txBody>
          <a:bodyPr/>
          <a:lstStyle>
            <a:lvl1pPr>
              <a:defRPr/>
            </a:lvl1pPr>
          </a:lstStyle>
          <a:p>
            <a:pPr>
              <a:defRPr/>
            </a:pPr>
            <a:endParaRPr lang="ru-RU"/>
          </a:p>
        </p:txBody>
      </p:sp>
      <p:sp>
        <p:nvSpPr>
          <p:cNvPr id="9" name="Rectangle 10"/>
          <p:cNvSpPr>
            <a:spLocks noGrp="1" noChangeArrowheads="1"/>
          </p:cNvSpPr>
          <p:nvPr>
            <p:ph type="sldNum" sz="quarter" idx="12"/>
          </p:nvPr>
        </p:nvSpPr>
        <p:spPr>
          <a:ln/>
        </p:spPr>
        <p:txBody>
          <a:bodyPr/>
          <a:lstStyle>
            <a:lvl1pPr>
              <a:defRPr/>
            </a:lvl1pPr>
          </a:lstStyle>
          <a:p>
            <a:pPr>
              <a:defRPr/>
            </a:pPr>
            <a:fld id="{6B14E2BF-72AF-454D-857D-DFF6F0CD0D4A}" type="slidenum">
              <a:rPr lang="ru-RU"/>
              <a:pPr>
                <a:defRPr/>
              </a:pPr>
              <a:t>‹#›</a:t>
            </a:fld>
            <a:endParaRPr lang="ru-RU"/>
          </a:p>
        </p:txBody>
      </p:sp>
    </p:spTree>
    <p:extLst>
      <p:ext uri="{BB962C8B-B14F-4D97-AF65-F5344CB8AC3E}">
        <p14:creationId xmlns:p14="http://schemas.microsoft.com/office/powerpoint/2010/main" val="226292466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a:p>
        </p:txBody>
      </p:sp>
      <p:sp>
        <p:nvSpPr>
          <p:cNvPr id="3" name="Rectangle 8"/>
          <p:cNvSpPr>
            <a:spLocks noGrp="1" noChangeArrowheads="1"/>
          </p:cNvSpPr>
          <p:nvPr>
            <p:ph type="dt" sz="half" idx="10"/>
          </p:nvPr>
        </p:nvSpPr>
        <p:spPr>
          <a:ln/>
        </p:spPr>
        <p:txBody>
          <a:bodyPr/>
          <a:lstStyle>
            <a:lvl1pPr>
              <a:defRPr/>
            </a:lvl1pPr>
          </a:lstStyle>
          <a:p>
            <a:pPr>
              <a:defRPr/>
            </a:pPr>
            <a:endParaRPr lang="ru-RU"/>
          </a:p>
        </p:txBody>
      </p:sp>
      <p:sp>
        <p:nvSpPr>
          <p:cNvPr id="4" name="Rectangle 9"/>
          <p:cNvSpPr>
            <a:spLocks noGrp="1" noChangeArrowheads="1"/>
          </p:cNvSpPr>
          <p:nvPr>
            <p:ph type="ftr" sz="quarter" idx="11"/>
          </p:nvPr>
        </p:nvSpPr>
        <p:spPr>
          <a:ln/>
        </p:spPr>
        <p:txBody>
          <a:bodyPr/>
          <a:lstStyle>
            <a:lvl1pPr>
              <a:defRPr/>
            </a:lvl1pPr>
          </a:lstStyle>
          <a:p>
            <a:pPr>
              <a:defRPr/>
            </a:pPr>
            <a:endParaRPr lang="ru-RU"/>
          </a:p>
        </p:txBody>
      </p:sp>
      <p:sp>
        <p:nvSpPr>
          <p:cNvPr id="5" name="Rectangle 10"/>
          <p:cNvSpPr>
            <a:spLocks noGrp="1" noChangeArrowheads="1"/>
          </p:cNvSpPr>
          <p:nvPr>
            <p:ph type="sldNum" sz="quarter" idx="12"/>
          </p:nvPr>
        </p:nvSpPr>
        <p:spPr>
          <a:ln/>
        </p:spPr>
        <p:txBody>
          <a:bodyPr/>
          <a:lstStyle>
            <a:lvl1pPr>
              <a:defRPr/>
            </a:lvl1pPr>
          </a:lstStyle>
          <a:p>
            <a:pPr>
              <a:defRPr/>
            </a:pPr>
            <a:fld id="{ECF86135-B511-4699-8595-D34EA1A36573}" type="slidenum">
              <a:rPr lang="ru-RU"/>
              <a:pPr>
                <a:defRPr/>
              </a:pPr>
              <a:t>‹#›</a:t>
            </a:fld>
            <a:endParaRPr lang="ru-RU"/>
          </a:p>
        </p:txBody>
      </p:sp>
    </p:spTree>
    <p:extLst>
      <p:ext uri="{BB962C8B-B14F-4D97-AF65-F5344CB8AC3E}">
        <p14:creationId xmlns:p14="http://schemas.microsoft.com/office/powerpoint/2010/main" val="266316456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Rectangle 8"/>
          <p:cNvSpPr>
            <a:spLocks noGrp="1" noChangeArrowheads="1"/>
          </p:cNvSpPr>
          <p:nvPr>
            <p:ph type="dt" sz="half" idx="10"/>
          </p:nvPr>
        </p:nvSpPr>
        <p:spPr>
          <a:ln/>
        </p:spPr>
        <p:txBody>
          <a:bodyPr/>
          <a:lstStyle>
            <a:lvl1pPr>
              <a:defRPr/>
            </a:lvl1pPr>
          </a:lstStyle>
          <a:p>
            <a:pPr>
              <a:defRPr/>
            </a:pPr>
            <a:endParaRPr lang="ru-RU"/>
          </a:p>
        </p:txBody>
      </p:sp>
      <p:sp>
        <p:nvSpPr>
          <p:cNvPr id="3" name="Rectangle 9"/>
          <p:cNvSpPr>
            <a:spLocks noGrp="1" noChangeArrowheads="1"/>
          </p:cNvSpPr>
          <p:nvPr>
            <p:ph type="ftr" sz="quarter" idx="11"/>
          </p:nvPr>
        </p:nvSpPr>
        <p:spPr>
          <a:ln/>
        </p:spPr>
        <p:txBody>
          <a:bodyPr/>
          <a:lstStyle>
            <a:lvl1pPr>
              <a:defRPr/>
            </a:lvl1pPr>
          </a:lstStyle>
          <a:p>
            <a:pPr>
              <a:defRPr/>
            </a:pPr>
            <a:endParaRPr lang="ru-RU"/>
          </a:p>
        </p:txBody>
      </p:sp>
      <p:sp>
        <p:nvSpPr>
          <p:cNvPr id="4" name="Rectangle 10"/>
          <p:cNvSpPr>
            <a:spLocks noGrp="1" noChangeArrowheads="1"/>
          </p:cNvSpPr>
          <p:nvPr>
            <p:ph type="sldNum" sz="quarter" idx="12"/>
          </p:nvPr>
        </p:nvSpPr>
        <p:spPr>
          <a:ln/>
        </p:spPr>
        <p:txBody>
          <a:bodyPr/>
          <a:lstStyle>
            <a:lvl1pPr>
              <a:defRPr/>
            </a:lvl1pPr>
          </a:lstStyle>
          <a:p>
            <a:pPr>
              <a:defRPr/>
            </a:pPr>
            <a:fld id="{880BDB5B-5BEE-4C1B-A8DE-C01439EB05DF}" type="slidenum">
              <a:rPr lang="ru-RU"/>
              <a:pPr>
                <a:defRPr/>
              </a:pPr>
              <a:t>‹#›</a:t>
            </a:fld>
            <a:endParaRPr lang="ru-RU"/>
          </a:p>
        </p:txBody>
      </p:sp>
    </p:spTree>
    <p:extLst>
      <p:ext uri="{BB962C8B-B14F-4D97-AF65-F5344CB8AC3E}">
        <p14:creationId xmlns:p14="http://schemas.microsoft.com/office/powerpoint/2010/main" val="68038553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lstStyle>
            <a:lvl1pPr algn="l">
              <a:defRPr sz="2000" b="1"/>
            </a:lvl1pPr>
          </a:lstStyle>
          <a:p>
            <a:r>
              <a:rPr lang="ru-RU" smtClean="0"/>
              <a:t>Образец заголовка</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Rectangle 8"/>
          <p:cNvSpPr>
            <a:spLocks noGrp="1" noChangeArrowheads="1"/>
          </p:cNvSpPr>
          <p:nvPr>
            <p:ph type="dt" sz="half" idx="10"/>
          </p:nvPr>
        </p:nvSpPr>
        <p:spPr>
          <a:ln/>
        </p:spPr>
        <p:txBody>
          <a:bodyPr/>
          <a:lstStyle>
            <a:lvl1pPr>
              <a:defRPr/>
            </a:lvl1pPr>
          </a:lstStyle>
          <a:p>
            <a:pPr>
              <a:defRPr/>
            </a:pPr>
            <a:endParaRPr lang="ru-RU"/>
          </a:p>
        </p:txBody>
      </p:sp>
      <p:sp>
        <p:nvSpPr>
          <p:cNvPr id="6" name="Rectangle 9"/>
          <p:cNvSpPr>
            <a:spLocks noGrp="1" noChangeArrowheads="1"/>
          </p:cNvSpPr>
          <p:nvPr>
            <p:ph type="ftr" sz="quarter" idx="11"/>
          </p:nvPr>
        </p:nvSpPr>
        <p:spPr>
          <a:ln/>
        </p:spPr>
        <p:txBody>
          <a:bodyPr/>
          <a:lstStyle>
            <a:lvl1pPr>
              <a:defRPr/>
            </a:lvl1pPr>
          </a:lstStyle>
          <a:p>
            <a:pPr>
              <a:defRPr/>
            </a:pPr>
            <a:endParaRPr lang="ru-RU"/>
          </a:p>
        </p:txBody>
      </p:sp>
      <p:sp>
        <p:nvSpPr>
          <p:cNvPr id="7" name="Rectangle 10"/>
          <p:cNvSpPr>
            <a:spLocks noGrp="1" noChangeArrowheads="1"/>
          </p:cNvSpPr>
          <p:nvPr>
            <p:ph type="sldNum" sz="quarter" idx="12"/>
          </p:nvPr>
        </p:nvSpPr>
        <p:spPr>
          <a:ln/>
        </p:spPr>
        <p:txBody>
          <a:bodyPr/>
          <a:lstStyle>
            <a:lvl1pPr>
              <a:defRPr/>
            </a:lvl1pPr>
          </a:lstStyle>
          <a:p>
            <a:pPr>
              <a:defRPr/>
            </a:pPr>
            <a:fld id="{3623E434-C253-4F24-BE98-0B7A0EC01C6E}" type="slidenum">
              <a:rPr lang="ru-RU"/>
              <a:pPr>
                <a:defRPr/>
              </a:pPr>
              <a:t>‹#›</a:t>
            </a:fld>
            <a:endParaRPr lang="ru-RU"/>
          </a:p>
        </p:txBody>
      </p:sp>
    </p:spTree>
    <p:extLst>
      <p:ext uri="{BB962C8B-B14F-4D97-AF65-F5344CB8AC3E}">
        <p14:creationId xmlns:p14="http://schemas.microsoft.com/office/powerpoint/2010/main" val="63708791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lstStyle>
            <a:lvl1pPr algn="l">
              <a:defRPr sz="2000" b="1"/>
            </a:lvl1pPr>
          </a:lstStyle>
          <a:p>
            <a:r>
              <a:rPr lang="ru-RU" smtClean="0"/>
              <a:t>Образец заголовка</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ru-RU" noProof="0" smtClean="0"/>
              <a:t>Вставка рисунка</a:t>
            </a:r>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Rectangle 8"/>
          <p:cNvSpPr>
            <a:spLocks noGrp="1" noChangeArrowheads="1"/>
          </p:cNvSpPr>
          <p:nvPr>
            <p:ph type="dt" sz="half" idx="10"/>
          </p:nvPr>
        </p:nvSpPr>
        <p:spPr>
          <a:ln/>
        </p:spPr>
        <p:txBody>
          <a:bodyPr/>
          <a:lstStyle>
            <a:lvl1pPr>
              <a:defRPr/>
            </a:lvl1pPr>
          </a:lstStyle>
          <a:p>
            <a:pPr>
              <a:defRPr/>
            </a:pPr>
            <a:endParaRPr lang="ru-RU"/>
          </a:p>
        </p:txBody>
      </p:sp>
      <p:sp>
        <p:nvSpPr>
          <p:cNvPr id="6" name="Rectangle 9"/>
          <p:cNvSpPr>
            <a:spLocks noGrp="1" noChangeArrowheads="1"/>
          </p:cNvSpPr>
          <p:nvPr>
            <p:ph type="ftr" sz="quarter" idx="11"/>
          </p:nvPr>
        </p:nvSpPr>
        <p:spPr>
          <a:ln/>
        </p:spPr>
        <p:txBody>
          <a:bodyPr/>
          <a:lstStyle>
            <a:lvl1pPr>
              <a:defRPr/>
            </a:lvl1pPr>
          </a:lstStyle>
          <a:p>
            <a:pPr>
              <a:defRPr/>
            </a:pPr>
            <a:endParaRPr lang="ru-RU"/>
          </a:p>
        </p:txBody>
      </p:sp>
      <p:sp>
        <p:nvSpPr>
          <p:cNvPr id="7" name="Rectangle 10"/>
          <p:cNvSpPr>
            <a:spLocks noGrp="1" noChangeArrowheads="1"/>
          </p:cNvSpPr>
          <p:nvPr>
            <p:ph type="sldNum" sz="quarter" idx="12"/>
          </p:nvPr>
        </p:nvSpPr>
        <p:spPr>
          <a:ln/>
        </p:spPr>
        <p:txBody>
          <a:bodyPr/>
          <a:lstStyle>
            <a:lvl1pPr>
              <a:defRPr/>
            </a:lvl1pPr>
          </a:lstStyle>
          <a:p>
            <a:pPr>
              <a:defRPr/>
            </a:pPr>
            <a:fld id="{20210393-0569-4203-9D1E-03D0000D3C29}" type="slidenum">
              <a:rPr lang="ru-RU"/>
              <a:pPr>
                <a:defRPr/>
              </a:pPr>
              <a:t>‹#›</a:t>
            </a:fld>
            <a:endParaRPr lang="ru-RU"/>
          </a:p>
        </p:txBody>
      </p:sp>
    </p:spTree>
    <p:extLst>
      <p:ext uri="{BB962C8B-B14F-4D97-AF65-F5344CB8AC3E}">
        <p14:creationId xmlns:p14="http://schemas.microsoft.com/office/powerpoint/2010/main" val="32453302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a:p>
        </p:txBody>
      </p:sp>
      <p:sp>
        <p:nvSpPr>
          <p:cNvPr id="3" name="Vertical Text Placeholder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4" name="Rectangle 8"/>
          <p:cNvSpPr>
            <a:spLocks noGrp="1" noChangeArrowheads="1"/>
          </p:cNvSpPr>
          <p:nvPr>
            <p:ph type="dt" sz="half" idx="10"/>
          </p:nvPr>
        </p:nvSpPr>
        <p:spPr>
          <a:ln/>
        </p:spPr>
        <p:txBody>
          <a:bodyPr/>
          <a:lstStyle>
            <a:lvl1pPr>
              <a:defRPr/>
            </a:lvl1pPr>
          </a:lstStyle>
          <a:p>
            <a:pPr>
              <a:defRPr/>
            </a:pPr>
            <a:endParaRPr lang="ru-RU"/>
          </a:p>
        </p:txBody>
      </p:sp>
      <p:sp>
        <p:nvSpPr>
          <p:cNvPr id="5" name="Rectangle 9"/>
          <p:cNvSpPr>
            <a:spLocks noGrp="1" noChangeArrowheads="1"/>
          </p:cNvSpPr>
          <p:nvPr>
            <p:ph type="ftr" sz="quarter" idx="11"/>
          </p:nvPr>
        </p:nvSpPr>
        <p:spPr>
          <a:ln/>
        </p:spPr>
        <p:txBody>
          <a:bodyPr/>
          <a:lstStyle>
            <a:lvl1pPr>
              <a:defRPr/>
            </a:lvl1pPr>
          </a:lstStyle>
          <a:p>
            <a:pPr>
              <a:defRPr/>
            </a:pPr>
            <a:endParaRPr lang="ru-RU"/>
          </a:p>
        </p:txBody>
      </p:sp>
      <p:sp>
        <p:nvSpPr>
          <p:cNvPr id="6" name="Rectangle 10"/>
          <p:cNvSpPr>
            <a:spLocks noGrp="1" noChangeArrowheads="1"/>
          </p:cNvSpPr>
          <p:nvPr>
            <p:ph type="sldNum" sz="quarter" idx="12"/>
          </p:nvPr>
        </p:nvSpPr>
        <p:spPr>
          <a:ln/>
        </p:spPr>
        <p:txBody>
          <a:bodyPr/>
          <a:lstStyle>
            <a:lvl1pPr>
              <a:defRPr/>
            </a:lvl1pPr>
          </a:lstStyle>
          <a:p>
            <a:pPr>
              <a:defRPr/>
            </a:pPr>
            <a:fld id="{F0B77139-2A42-4836-9BCC-1F18FA9B7A83}" type="slidenum">
              <a:rPr lang="ru-RU"/>
              <a:pPr>
                <a:defRPr/>
              </a:pPr>
              <a:t>‹#›</a:t>
            </a:fld>
            <a:endParaRPr lang="ru-RU"/>
          </a:p>
        </p:txBody>
      </p:sp>
    </p:spTree>
    <p:extLst>
      <p:ext uri="{BB962C8B-B14F-4D97-AF65-F5344CB8AC3E}">
        <p14:creationId xmlns:p14="http://schemas.microsoft.com/office/powerpoint/2010/main" val="119411142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56413" y="301625"/>
            <a:ext cx="1827212" cy="5640388"/>
          </a:xfrm>
        </p:spPr>
        <p:txBody>
          <a:bodyPr vert="eaVert"/>
          <a:lstStyle/>
          <a:p>
            <a:r>
              <a:rPr lang="ru-RU" smtClean="0"/>
              <a:t>Образец заголовка</a:t>
            </a:r>
            <a:endParaRPr lang="en-US"/>
          </a:p>
        </p:txBody>
      </p:sp>
      <p:sp>
        <p:nvSpPr>
          <p:cNvPr id="3" name="Vertical Text Placeholder 2"/>
          <p:cNvSpPr>
            <a:spLocks noGrp="1"/>
          </p:cNvSpPr>
          <p:nvPr>
            <p:ph type="body" orient="vert" idx="1"/>
          </p:nvPr>
        </p:nvSpPr>
        <p:spPr>
          <a:xfrm>
            <a:off x="1370013" y="301625"/>
            <a:ext cx="5334000" cy="5640388"/>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4" name="Rectangle 8"/>
          <p:cNvSpPr>
            <a:spLocks noGrp="1" noChangeArrowheads="1"/>
          </p:cNvSpPr>
          <p:nvPr>
            <p:ph type="dt" sz="half" idx="10"/>
          </p:nvPr>
        </p:nvSpPr>
        <p:spPr>
          <a:ln/>
        </p:spPr>
        <p:txBody>
          <a:bodyPr/>
          <a:lstStyle>
            <a:lvl1pPr>
              <a:defRPr/>
            </a:lvl1pPr>
          </a:lstStyle>
          <a:p>
            <a:pPr>
              <a:defRPr/>
            </a:pPr>
            <a:endParaRPr lang="ru-RU"/>
          </a:p>
        </p:txBody>
      </p:sp>
      <p:sp>
        <p:nvSpPr>
          <p:cNvPr id="5" name="Rectangle 9"/>
          <p:cNvSpPr>
            <a:spLocks noGrp="1" noChangeArrowheads="1"/>
          </p:cNvSpPr>
          <p:nvPr>
            <p:ph type="ftr" sz="quarter" idx="11"/>
          </p:nvPr>
        </p:nvSpPr>
        <p:spPr>
          <a:ln/>
        </p:spPr>
        <p:txBody>
          <a:bodyPr/>
          <a:lstStyle>
            <a:lvl1pPr>
              <a:defRPr/>
            </a:lvl1pPr>
          </a:lstStyle>
          <a:p>
            <a:pPr>
              <a:defRPr/>
            </a:pPr>
            <a:endParaRPr lang="ru-RU"/>
          </a:p>
        </p:txBody>
      </p:sp>
      <p:sp>
        <p:nvSpPr>
          <p:cNvPr id="6" name="Rectangle 10"/>
          <p:cNvSpPr>
            <a:spLocks noGrp="1" noChangeArrowheads="1"/>
          </p:cNvSpPr>
          <p:nvPr>
            <p:ph type="sldNum" sz="quarter" idx="12"/>
          </p:nvPr>
        </p:nvSpPr>
        <p:spPr>
          <a:ln/>
        </p:spPr>
        <p:txBody>
          <a:bodyPr/>
          <a:lstStyle>
            <a:lvl1pPr>
              <a:defRPr/>
            </a:lvl1pPr>
          </a:lstStyle>
          <a:p>
            <a:pPr>
              <a:defRPr/>
            </a:pPr>
            <a:fld id="{C9178915-1E86-47C0-96B6-CF8CF162FDD8}" type="slidenum">
              <a:rPr lang="ru-RU"/>
              <a:pPr>
                <a:defRPr/>
              </a:pPr>
              <a:t>‹#›</a:t>
            </a:fld>
            <a:endParaRPr lang="ru-RU"/>
          </a:p>
        </p:txBody>
      </p:sp>
    </p:spTree>
    <p:extLst>
      <p:ext uri="{BB962C8B-B14F-4D97-AF65-F5344CB8AC3E}">
        <p14:creationId xmlns:p14="http://schemas.microsoft.com/office/powerpoint/2010/main" val="4977363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1026" name="Group 2"/>
          <p:cNvGrpSpPr>
            <a:grpSpLocks/>
          </p:cNvGrpSpPr>
          <p:nvPr/>
        </p:nvGrpSpPr>
        <p:grpSpPr bwMode="auto">
          <a:xfrm>
            <a:off x="76200" y="152400"/>
            <a:ext cx="8991600" cy="6629400"/>
            <a:chOff x="48" y="96"/>
            <a:chExt cx="5664" cy="4176"/>
          </a:xfrm>
        </p:grpSpPr>
        <p:sp>
          <p:nvSpPr>
            <p:cNvPr id="388099" name="AutoShape 3"/>
            <p:cNvSpPr>
              <a:spLocks noChangeArrowheads="1"/>
            </p:cNvSpPr>
            <p:nvPr/>
          </p:nvSpPr>
          <p:spPr bwMode="auto">
            <a:xfrm>
              <a:off x="48" y="96"/>
              <a:ext cx="5664" cy="4176"/>
            </a:xfrm>
            <a:prstGeom prst="roundRect">
              <a:avLst>
                <a:gd name="adj" fmla="val 16667"/>
              </a:avLst>
            </a:prstGeom>
            <a:noFill/>
            <a:ln w="9525">
              <a:solidFill>
                <a:schemeClr val="accent1"/>
              </a:solidFill>
              <a:round/>
              <a:headEnd/>
              <a:tailEnd/>
            </a:ln>
            <a:effectLst/>
          </p:spPr>
          <p:txBody>
            <a:bodyPr wrap="none" anchor="ctr"/>
            <a:lstStyle/>
            <a:p>
              <a:pPr>
                <a:defRPr/>
              </a:pPr>
              <a:endParaRPr lang="en-US"/>
            </a:p>
          </p:txBody>
        </p:sp>
        <p:sp>
          <p:nvSpPr>
            <p:cNvPr id="388100" name="AutoShape 4"/>
            <p:cNvSpPr>
              <a:spLocks noChangeArrowheads="1"/>
            </p:cNvSpPr>
            <p:nvPr/>
          </p:nvSpPr>
          <p:spPr bwMode="auto">
            <a:xfrm>
              <a:off x="96" y="144"/>
              <a:ext cx="5568" cy="4080"/>
            </a:xfrm>
            <a:prstGeom prst="roundRect">
              <a:avLst>
                <a:gd name="adj" fmla="val 16667"/>
              </a:avLst>
            </a:prstGeom>
            <a:noFill/>
            <a:ln w="9525">
              <a:solidFill>
                <a:schemeClr val="accent2"/>
              </a:solidFill>
              <a:round/>
              <a:headEnd/>
              <a:tailEnd/>
            </a:ln>
            <a:effectLst/>
          </p:spPr>
          <p:txBody>
            <a:bodyPr wrap="none" anchor="ctr"/>
            <a:lstStyle/>
            <a:p>
              <a:pPr>
                <a:defRPr/>
              </a:pPr>
              <a:endParaRPr lang="en-US"/>
            </a:p>
          </p:txBody>
        </p:sp>
      </p:grpSp>
      <p:sp>
        <p:nvSpPr>
          <p:cNvPr id="388101" name="Line 5"/>
          <p:cNvSpPr>
            <a:spLocks noChangeShapeType="1"/>
          </p:cNvSpPr>
          <p:nvPr/>
        </p:nvSpPr>
        <p:spPr bwMode="auto">
          <a:xfrm>
            <a:off x="1371600" y="1524000"/>
            <a:ext cx="7315200" cy="0"/>
          </a:xfrm>
          <a:prstGeom prst="line">
            <a:avLst/>
          </a:prstGeom>
          <a:noFill/>
          <a:ln w="12700">
            <a:solidFill>
              <a:schemeClr val="hlink"/>
            </a:solidFill>
            <a:round/>
            <a:headEnd/>
            <a:tailEnd/>
          </a:ln>
          <a:effectLst/>
        </p:spPr>
        <p:txBody>
          <a:bodyPr/>
          <a:lstStyle/>
          <a:p>
            <a:pPr>
              <a:defRPr/>
            </a:pPr>
            <a:endParaRPr lang="en-US"/>
          </a:p>
        </p:txBody>
      </p:sp>
      <p:sp>
        <p:nvSpPr>
          <p:cNvPr id="1028" name="Rectangle 6"/>
          <p:cNvSpPr>
            <a:spLocks noGrp="1" noChangeArrowheads="1"/>
          </p:cNvSpPr>
          <p:nvPr>
            <p:ph type="title"/>
          </p:nvPr>
        </p:nvSpPr>
        <p:spPr bwMode="auto">
          <a:xfrm>
            <a:off x="1370013" y="301625"/>
            <a:ext cx="7313612"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b" anchorCtr="0" compatLnSpc="1">
            <a:prstTxWarp prst="textNoShape">
              <a:avLst/>
            </a:prstTxWarp>
          </a:bodyPr>
          <a:lstStyle/>
          <a:p>
            <a:pPr lvl="0"/>
            <a:r>
              <a:rPr lang="ru-RU" smtClean="0"/>
              <a:t>Образец заголовка</a:t>
            </a:r>
          </a:p>
        </p:txBody>
      </p:sp>
      <p:sp>
        <p:nvSpPr>
          <p:cNvPr id="1029" name="Rectangle 7"/>
          <p:cNvSpPr>
            <a:spLocks noGrp="1" noChangeArrowheads="1"/>
          </p:cNvSpPr>
          <p:nvPr>
            <p:ph type="body" idx="1"/>
          </p:nvPr>
        </p:nvSpPr>
        <p:spPr bwMode="auto">
          <a:xfrm>
            <a:off x="1370013" y="1827213"/>
            <a:ext cx="7313612"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p>
        </p:txBody>
      </p:sp>
      <p:sp>
        <p:nvSpPr>
          <p:cNvPr id="388104" name="Rectangle 8"/>
          <p:cNvSpPr>
            <a:spLocks noGrp="1" noChangeArrowheads="1"/>
          </p:cNvSpPr>
          <p:nvPr>
            <p:ph type="dt" sz="half" idx="2"/>
          </p:nvPr>
        </p:nvSpPr>
        <p:spPr bwMode="auto">
          <a:xfrm>
            <a:off x="457200" y="624840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eaLnBrk="1" hangingPunct="1">
              <a:defRPr sz="1200" smtClean="0">
                <a:latin typeface="+mn-lt"/>
              </a:defRPr>
            </a:lvl1pPr>
          </a:lstStyle>
          <a:p>
            <a:pPr>
              <a:defRPr/>
            </a:pPr>
            <a:endParaRPr lang="ru-RU"/>
          </a:p>
        </p:txBody>
      </p:sp>
      <p:sp>
        <p:nvSpPr>
          <p:cNvPr id="388105" name="Rectangle 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eaLnBrk="1" hangingPunct="1">
              <a:defRPr sz="1200" smtClean="0">
                <a:latin typeface="+mn-lt"/>
              </a:defRPr>
            </a:lvl1pPr>
          </a:lstStyle>
          <a:p>
            <a:pPr>
              <a:defRPr/>
            </a:pPr>
            <a:endParaRPr lang="ru-RU"/>
          </a:p>
        </p:txBody>
      </p:sp>
      <p:sp>
        <p:nvSpPr>
          <p:cNvPr id="388106" name="Rectangle 10"/>
          <p:cNvSpPr>
            <a:spLocks noGrp="1" noChangeArrowheads="1"/>
          </p:cNvSpPr>
          <p:nvPr>
            <p:ph type="sldNum" sz="quarter" idx="4"/>
          </p:nvPr>
        </p:nvSpPr>
        <p:spPr bwMode="auto">
          <a:xfrm>
            <a:off x="6553200" y="624840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200" smtClean="0">
                <a:latin typeface="+mn-lt"/>
              </a:defRPr>
            </a:lvl1pPr>
          </a:lstStyle>
          <a:p>
            <a:pPr>
              <a:defRPr/>
            </a:pPr>
            <a:fld id="{59C075D3-5EC0-4DFF-A243-5093C9420818}" type="slidenum">
              <a:rPr lang="ru-RU"/>
              <a:pPr>
                <a:defRPr/>
              </a:pPr>
              <a:t>‹#›</a:t>
            </a:fld>
            <a:endParaRPr lang="ru-RU"/>
          </a:p>
        </p:txBody>
      </p:sp>
      <p:sp>
        <p:nvSpPr>
          <p:cNvPr id="388107" name="AutoShape 11"/>
          <p:cNvSpPr>
            <a:spLocks noChangeArrowheads="1"/>
          </p:cNvSpPr>
          <p:nvPr/>
        </p:nvSpPr>
        <p:spPr bwMode="auto">
          <a:xfrm>
            <a:off x="-2819400" y="1447800"/>
            <a:ext cx="3657600" cy="3657600"/>
          </a:xfrm>
          <a:custGeom>
            <a:avLst/>
            <a:gdLst>
              <a:gd name="G0" fmla="+- 17444 0 0"/>
              <a:gd name="G1" fmla="+- -28889 0 0"/>
              <a:gd name="G2" fmla="+- 32000 0 0"/>
              <a:gd name="T0" fmla="*/ 32000 32000  1"/>
              <a:gd name="T1" fmla="*/ G0 G0  1"/>
              <a:gd name="T2" fmla="+- 0 T0 T1"/>
              <a:gd name="T3" fmla="sqrt T2"/>
              <a:gd name="G3" fmla="*/ 32000 T3 32000"/>
              <a:gd name="T4" fmla="*/ 32000 32000  1"/>
              <a:gd name="T5" fmla="*/ G1 G1  1"/>
              <a:gd name="T6" fmla="+- 0 T4 T5"/>
              <a:gd name="T7" fmla="sqrt T6"/>
              <a:gd name="G4" fmla="*/ 32000 T7 32000"/>
              <a:gd name="T8" fmla="*/ 32000 32000  1"/>
              <a:gd name="T9" fmla="*/ G2 G2  1"/>
              <a:gd name="T10" fmla="+- 0 T8 T9"/>
              <a:gd name="T11" fmla="sqrt T10"/>
              <a:gd name="G5" fmla="*/ 32000 T11 32000"/>
              <a:gd name="G6" fmla="+- 0 0 G3"/>
              <a:gd name="G7" fmla="+- 0 0 G4"/>
              <a:gd name="G8" fmla="+- 0 0 G5"/>
              <a:gd name="G9" fmla="+- 0 G4 G0"/>
              <a:gd name="G10" fmla="?: G9 G4 G0"/>
              <a:gd name="G11" fmla="?: G9 G1 G6"/>
              <a:gd name="G12" fmla="+- 0 G5 G0"/>
              <a:gd name="G13" fmla="?: G12 G5 G0"/>
              <a:gd name="G14" fmla="?: G12 G2 G3"/>
              <a:gd name="G15" fmla="+- G11 0 1"/>
              <a:gd name="G16" fmla="+- G14 1 0"/>
              <a:gd name="G17" fmla="+- 0 G14 G3"/>
              <a:gd name="G18" fmla="?: G17 G8 G13"/>
              <a:gd name="G19" fmla="?: G17 G0 G13"/>
              <a:gd name="G20" fmla="?: G17 G3 G16"/>
              <a:gd name="G21" fmla="+- 0 G6 G11"/>
              <a:gd name="G22" fmla="?: G21 G7 G10"/>
              <a:gd name="G23" fmla="?: G21 G0 G10"/>
              <a:gd name="G24" fmla="?: G21 G6 G15"/>
              <a:gd name="G25" fmla="min G10 G13"/>
              <a:gd name="G26" fmla="max G8 G7"/>
              <a:gd name="G27" fmla="max G26 G0"/>
              <a:gd name="T12" fmla="+- 0 G27 -32000"/>
              <a:gd name="T13" fmla="*/ T12 w 64000"/>
              <a:gd name="T14" fmla="+- 0 G11 -32000"/>
              <a:gd name="T15" fmla="*/ G11 h 64000"/>
              <a:gd name="T16" fmla="+- 0 G25 -32000"/>
              <a:gd name="T17" fmla="*/ T16 w 64000"/>
              <a:gd name="T18" fmla="+- 0 G14 -32000"/>
              <a:gd name="T19" fmla="*/ G14 h 64000"/>
            </a:gdLst>
            <a:ahLst/>
            <a:cxnLst>
              <a:cxn ang="0">
                <a:pos x="49444" y="5172"/>
              </a:cxn>
              <a:cxn ang="0">
                <a:pos x="64000" y="32000"/>
              </a:cxn>
              <a:cxn ang="0">
                <a:pos x="49444" y="58827"/>
              </a:cxn>
              <a:cxn ang="0">
                <a:pos x="49444" y="58827"/>
              </a:cxn>
              <a:cxn ang="0">
                <a:pos x="49443" y="58827"/>
              </a:cxn>
              <a:cxn ang="0">
                <a:pos x="49444" y="58828"/>
              </a:cxn>
              <a:cxn ang="0">
                <a:pos x="49444" y="5172"/>
              </a:cxn>
              <a:cxn ang="0">
                <a:pos x="49443" y="5172"/>
              </a:cxn>
              <a:cxn ang="0">
                <a:pos x="49444" y="5172"/>
              </a:cxn>
            </a:cxnLst>
            <a:rect l="T13" t="T15" r="T17" b="T19"/>
            <a:pathLst>
              <a:path w="64000" h="64000">
                <a:moveTo>
                  <a:pt x="49444" y="5172"/>
                </a:moveTo>
                <a:cubicBezTo>
                  <a:pt x="58522" y="11076"/>
                  <a:pt x="64000" y="21170"/>
                  <a:pt x="64000" y="32000"/>
                </a:cubicBezTo>
                <a:cubicBezTo>
                  <a:pt x="64000" y="42829"/>
                  <a:pt x="58522" y="52923"/>
                  <a:pt x="49444" y="58827"/>
                </a:cubicBezTo>
                <a:cubicBezTo>
                  <a:pt x="49444" y="58827"/>
                  <a:pt x="49443" y="58827"/>
                  <a:pt x="49443" y="58827"/>
                </a:cubicBezTo>
                <a:lnTo>
                  <a:pt x="49444" y="58828"/>
                </a:lnTo>
                <a:lnTo>
                  <a:pt x="49444" y="5172"/>
                </a:lnTo>
                <a:lnTo>
                  <a:pt x="49443" y="5172"/>
                </a:lnTo>
                <a:cubicBezTo>
                  <a:pt x="49443" y="5172"/>
                  <a:pt x="49444" y="5172"/>
                  <a:pt x="49444" y="5172"/>
                </a:cubicBezTo>
                <a:close/>
              </a:path>
            </a:pathLst>
          </a:custGeom>
          <a:solidFill>
            <a:schemeClr val="accent2">
              <a:alpha val="58000"/>
            </a:schemeClr>
          </a:solidFill>
          <a:ln w="9525">
            <a:noFill/>
            <a:miter lim="800000"/>
            <a:headEnd/>
            <a:tailEnd/>
          </a:ln>
        </p:spPr>
        <p:txBody>
          <a:bodyPr/>
          <a:lstStyle/>
          <a:p>
            <a:pPr eaLnBrk="1" hangingPunct="1">
              <a:defRPr/>
            </a:pPr>
            <a:endParaRPr lang="ru-RU" sz="2400">
              <a:latin typeface="Times New Roman" pitchFamily="18" charset="0"/>
            </a:endParaRPr>
          </a:p>
        </p:txBody>
      </p:sp>
      <p:sp>
        <p:nvSpPr>
          <p:cNvPr id="388108" name="AutoShape 12"/>
          <p:cNvSpPr>
            <a:spLocks noChangeArrowheads="1"/>
          </p:cNvSpPr>
          <p:nvPr/>
        </p:nvSpPr>
        <p:spPr bwMode="auto">
          <a:xfrm>
            <a:off x="-3352800" y="0"/>
            <a:ext cx="4038600" cy="4038600"/>
          </a:xfrm>
          <a:custGeom>
            <a:avLst/>
            <a:gdLst>
              <a:gd name="G0" fmla="+- 21057 0 0"/>
              <a:gd name="G1" fmla="+- -28403 0 0"/>
              <a:gd name="G2" fmla="+- 32000 0 0"/>
              <a:gd name="T0" fmla="*/ 32000 32000  1"/>
              <a:gd name="T1" fmla="*/ G0 G0  1"/>
              <a:gd name="T2" fmla="+- 0 T0 T1"/>
              <a:gd name="T3" fmla="sqrt T2"/>
              <a:gd name="G3" fmla="*/ 32000 T3 32000"/>
              <a:gd name="T4" fmla="*/ 32000 32000  1"/>
              <a:gd name="T5" fmla="*/ G1 G1  1"/>
              <a:gd name="T6" fmla="+- 0 T4 T5"/>
              <a:gd name="T7" fmla="sqrt T6"/>
              <a:gd name="G4" fmla="*/ 32000 T7 32000"/>
              <a:gd name="T8" fmla="*/ 32000 32000  1"/>
              <a:gd name="T9" fmla="*/ G2 G2  1"/>
              <a:gd name="T10" fmla="+- 0 T8 T9"/>
              <a:gd name="T11" fmla="sqrt T10"/>
              <a:gd name="G5" fmla="*/ 32000 T11 32000"/>
              <a:gd name="G6" fmla="+- 0 0 G3"/>
              <a:gd name="G7" fmla="+- 0 0 G4"/>
              <a:gd name="G8" fmla="+- 0 0 G5"/>
              <a:gd name="G9" fmla="+- 0 G4 G0"/>
              <a:gd name="G10" fmla="?: G9 G4 G0"/>
              <a:gd name="G11" fmla="?: G9 G1 G6"/>
              <a:gd name="G12" fmla="+- 0 G5 G0"/>
              <a:gd name="G13" fmla="?: G12 G5 G0"/>
              <a:gd name="G14" fmla="?: G12 G2 G3"/>
              <a:gd name="G15" fmla="+- G11 0 1"/>
              <a:gd name="G16" fmla="+- G14 1 0"/>
              <a:gd name="G17" fmla="+- 0 G14 G3"/>
              <a:gd name="G18" fmla="?: G17 G8 G13"/>
              <a:gd name="G19" fmla="?: G17 G0 G13"/>
              <a:gd name="G20" fmla="?: G17 G3 G16"/>
              <a:gd name="G21" fmla="+- 0 G6 G11"/>
              <a:gd name="G22" fmla="?: G21 G7 G10"/>
              <a:gd name="G23" fmla="?: G21 G0 G10"/>
              <a:gd name="G24" fmla="?: G21 G6 G15"/>
              <a:gd name="G25" fmla="min G10 G13"/>
              <a:gd name="G26" fmla="max G8 G7"/>
              <a:gd name="G27" fmla="max G26 G0"/>
              <a:gd name="T12" fmla="+- 0 G27 -32000"/>
              <a:gd name="T13" fmla="*/ T12 w 64000"/>
              <a:gd name="T14" fmla="+- 0 G11 -32000"/>
              <a:gd name="T15" fmla="*/ G11 h 64000"/>
              <a:gd name="T16" fmla="+- 0 G25 -32000"/>
              <a:gd name="T17" fmla="*/ T16 w 64000"/>
              <a:gd name="T18" fmla="+- 0 G14 -32000"/>
              <a:gd name="T19" fmla="*/ G14 h 64000"/>
            </a:gdLst>
            <a:ahLst/>
            <a:cxnLst>
              <a:cxn ang="0">
                <a:pos x="53057" y="7904"/>
              </a:cxn>
              <a:cxn ang="0">
                <a:pos x="64000" y="32000"/>
              </a:cxn>
              <a:cxn ang="0">
                <a:pos x="53057" y="56095"/>
              </a:cxn>
              <a:cxn ang="0">
                <a:pos x="53057" y="56095"/>
              </a:cxn>
              <a:cxn ang="0">
                <a:pos x="53056" y="56095"/>
              </a:cxn>
              <a:cxn ang="0">
                <a:pos x="53057" y="56096"/>
              </a:cxn>
              <a:cxn ang="0">
                <a:pos x="53057" y="7904"/>
              </a:cxn>
              <a:cxn ang="0">
                <a:pos x="53056" y="7904"/>
              </a:cxn>
              <a:cxn ang="0">
                <a:pos x="53057" y="7904"/>
              </a:cxn>
            </a:cxnLst>
            <a:rect l="T13" t="T15" r="T17" b="T19"/>
            <a:pathLst>
              <a:path w="64000" h="64000">
                <a:moveTo>
                  <a:pt x="53057" y="7904"/>
                </a:moveTo>
                <a:cubicBezTo>
                  <a:pt x="60010" y="13981"/>
                  <a:pt x="64000" y="22765"/>
                  <a:pt x="64000" y="32000"/>
                </a:cubicBezTo>
                <a:cubicBezTo>
                  <a:pt x="64000" y="41234"/>
                  <a:pt x="60010" y="50018"/>
                  <a:pt x="53057" y="56095"/>
                </a:cubicBezTo>
                <a:cubicBezTo>
                  <a:pt x="53057" y="56095"/>
                  <a:pt x="53057" y="56095"/>
                  <a:pt x="53056" y="56095"/>
                </a:cubicBezTo>
                <a:lnTo>
                  <a:pt x="53057" y="56096"/>
                </a:lnTo>
                <a:lnTo>
                  <a:pt x="53057" y="7904"/>
                </a:lnTo>
                <a:lnTo>
                  <a:pt x="53056" y="7904"/>
                </a:lnTo>
                <a:cubicBezTo>
                  <a:pt x="53057" y="7904"/>
                  <a:pt x="53057" y="7904"/>
                  <a:pt x="53057" y="7904"/>
                </a:cubicBezTo>
                <a:close/>
              </a:path>
            </a:pathLst>
          </a:custGeom>
          <a:solidFill>
            <a:schemeClr val="hlink">
              <a:alpha val="60001"/>
            </a:schemeClr>
          </a:solidFill>
          <a:ln w="9525">
            <a:noFill/>
            <a:miter lim="800000"/>
            <a:headEnd/>
            <a:tailEnd/>
          </a:ln>
        </p:spPr>
        <p:txBody>
          <a:bodyPr/>
          <a:lstStyle/>
          <a:p>
            <a:pPr eaLnBrk="1" hangingPunct="1">
              <a:defRPr/>
            </a:pPr>
            <a:endParaRPr lang="ru-RU"/>
          </a:p>
        </p:txBody>
      </p:sp>
      <p:grpSp>
        <p:nvGrpSpPr>
          <p:cNvPr id="1035" name="Group 13"/>
          <p:cNvGrpSpPr>
            <a:grpSpLocks/>
          </p:cNvGrpSpPr>
          <p:nvPr/>
        </p:nvGrpSpPr>
        <p:grpSpPr bwMode="auto">
          <a:xfrm>
            <a:off x="76200" y="152400"/>
            <a:ext cx="8991600" cy="6629400"/>
            <a:chOff x="48" y="96"/>
            <a:chExt cx="5664" cy="4176"/>
          </a:xfrm>
        </p:grpSpPr>
        <p:sp>
          <p:nvSpPr>
            <p:cNvPr id="388110" name="AutoShape 14"/>
            <p:cNvSpPr>
              <a:spLocks noChangeArrowheads="1"/>
            </p:cNvSpPr>
            <p:nvPr/>
          </p:nvSpPr>
          <p:spPr bwMode="auto">
            <a:xfrm>
              <a:off x="48" y="96"/>
              <a:ext cx="5664" cy="4176"/>
            </a:xfrm>
            <a:prstGeom prst="roundRect">
              <a:avLst>
                <a:gd name="adj" fmla="val 16667"/>
              </a:avLst>
            </a:prstGeom>
            <a:noFill/>
            <a:ln w="9525">
              <a:solidFill>
                <a:schemeClr val="accent1"/>
              </a:solidFill>
              <a:round/>
              <a:headEnd/>
              <a:tailEnd/>
            </a:ln>
            <a:effectLst/>
          </p:spPr>
          <p:txBody>
            <a:bodyPr wrap="none" anchor="ctr"/>
            <a:lstStyle/>
            <a:p>
              <a:pPr>
                <a:defRPr/>
              </a:pPr>
              <a:endParaRPr lang="en-US"/>
            </a:p>
          </p:txBody>
        </p:sp>
        <p:sp>
          <p:nvSpPr>
            <p:cNvPr id="388111" name="AutoShape 15"/>
            <p:cNvSpPr>
              <a:spLocks noChangeArrowheads="1"/>
            </p:cNvSpPr>
            <p:nvPr/>
          </p:nvSpPr>
          <p:spPr bwMode="auto">
            <a:xfrm>
              <a:off x="96" y="144"/>
              <a:ext cx="5568" cy="4080"/>
            </a:xfrm>
            <a:prstGeom prst="roundRect">
              <a:avLst>
                <a:gd name="adj" fmla="val 16667"/>
              </a:avLst>
            </a:prstGeom>
            <a:noFill/>
            <a:ln w="9525">
              <a:solidFill>
                <a:schemeClr val="accent2"/>
              </a:solidFill>
              <a:round/>
              <a:headEnd/>
              <a:tailEnd/>
            </a:ln>
            <a:effectLst/>
          </p:spPr>
          <p:txBody>
            <a:bodyPr wrap="none" anchor="ctr"/>
            <a:lstStyle/>
            <a:p>
              <a:pPr>
                <a:defRPr/>
              </a:pPr>
              <a:endParaRPr lang="en-US"/>
            </a:p>
          </p:txBody>
        </p:sp>
      </p:grpSp>
      <p:sp>
        <p:nvSpPr>
          <p:cNvPr id="388112" name="Line 16"/>
          <p:cNvSpPr>
            <a:spLocks noChangeShapeType="1"/>
          </p:cNvSpPr>
          <p:nvPr/>
        </p:nvSpPr>
        <p:spPr bwMode="auto">
          <a:xfrm>
            <a:off x="1371600" y="1524000"/>
            <a:ext cx="7315200" cy="0"/>
          </a:xfrm>
          <a:prstGeom prst="line">
            <a:avLst/>
          </a:prstGeom>
          <a:noFill/>
          <a:ln w="12700">
            <a:solidFill>
              <a:schemeClr val="hlink"/>
            </a:solidFill>
            <a:round/>
            <a:headEnd/>
            <a:tailEnd/>
          </a:ln>
          <a:effectLst/>
        </p:spPr>
        <p:txBody>
          <a:bodyPr/>
          <a:lstStyle/>
          <a:p>
            <a:pPr>
              <a:defRPr/>
            </a:pPr>
            <a:endParaRPr lang="en-US"/>
          </a:p>
        </p:txBody>
      </p:sp>
      <p:sp>
        <p:nvSpPr>
          <p:cNvPr id="388113" name="AutoShape 17"/>
          <p:cNvSpPr>
            <a:spLocks noChangeArrowheads="1"/>
          </p:cNvSpPr>
          <p:nvPr/>
        </p:nvSpPr>
        <p:spPr bwMode="auto">
          <a:xfrm>
            <a:off x="-2819400" y="1447800"/>
            <a:ext cx="3657600" cy="3657600"/>
          </a:xfrm>
          <a:custGeom>
            <a:avLst/>
            <a:gdLst>
              <a:gd name="G0" fmla="+- 17444 0 0"/>
              <a:gd name="G1" fmla="+- -28889 0 0"/>
              <a:gd name="G2" fmla="+- 32000 0 0"/>
              <a:gd name="T0" fmla="*/ 32000 32000  1"/>
              <a:gd name="T1" fmla="*/ G0 G0  1"/>
              <a:gd name="T2" fmla="+- 0 T0 T1"/>
              <a:gd name="T3" fmla="sqrt T2"/>
              <a:gd name="G3" fmla="*/ 32000 T3 32000"/>
              <a:gd name="T4" fmla="*/ 32000 32000  1"/>
              <a:gd name="T5" fmla="*/ G1 G1  1"/>
              <a:gd name="T6" fmla="+- 0 T4 T5"/>
              <a:gd name="T7" fmla="sqrt T6"/>
              <a:gd name="G4" fmla="*/ 32000 T7 32000"/>
              <a:gd name="T8" fmla="*/ 32000 32000  1"/>
              <a:gd name="T9" fmla="*/ G2 G2  1"/>
              <a:gd name="T10" fmla="+- 0 T8 T9"/>
              <a:gd name="T11" fmla="sqrt T10"/>
              <a:gd name="G5" fmla="*/ 32000 T11 32000"/>
              <a:gd name="G6" fmla="+- 0 0 G3"/>
              <a:gd name="G7" fmla="+- 0 0 G4"/>
              <a:gd name="G8" fmla="+- 0 0 G5"/>
              <a:gd name="G9" fmla="+- 0 G4 G0"/>
              <a:gd name="G10" fmla="?: G9 G4 G0"/>
              <a:gd name="G11" fmla="?: G9 G1 G6"/>
              <a:gd name="G12" fmla="+- 0 G5 G0"/>
              <a:gd name="G13" fmla="?: G12 G5 G0"/>
              <a:gd name="G14" fmla="?: G12 G2 G3"/>
              <a:gd name="G15" fmla="+- G11 0 1"/>
              <a:gd name="G16" fmla="+- G14 1 0"/>
              <a:gd name="G17" fmla="+- 0 G14 G3"/>
              <a:gd name="G18" fmla="?: G17 G8 G13"/>
              <a:gd name="G19" fmla="?: G17 G0 G13"/>
              <a:gd name="G20" fmla="?: G17 G3 G16"/>
              <a:gd name="G21" fmla="+- 0 G6 G11"/>
              <a:gd name="G22" fmla="?: G21 G7 G10"/>
              <a:gd name="G23" fmla="?: G21 G0 G10"/>
              <a:gd name="G24" fmla="?: G21 G6 G15"/>
              <a:gd name="G25" fmla="min G10 G13"/>
              <a:gd name="G26" fmla="max G8 G7"/>
              <a:gd name="G27" fmla="max G26 G0"/>
              <a:gd name="T12" fmla="+- 0 G27 -32000"/>
              <a:gd name="T13" fmla="*/ T12 w 64000"/>
              <a:gd name="T14" fmla="+- 0 G11 -32000"/>
              <a:gd name="T15" fmla="*/ G11 h 64000"/>
              <a:gd name="T16" fmla="+- 0 G25 -32000"/>
              <a:gd name="T17" fmla="*/ T16 w 64000"/>
              <a:gd name="T18" fmla="+- 0 G14 -32000"/>
              <a:gd name="T19" fmla="*/ G14 h 64000"/>
            </a:gdLst>
            <a:ahLst/>
            <a:cxnLst>
              <a:cxn ang="0">
                <a:pos x="49444" y="5172"/>
              </a:cxn>
              <a:cxn ang="0">
                <a:pos x="64000" y="32000"/>
              </a:cxn>
              <a:cxn ang="0">
                <a:pos x="49444" y="58827"/>
              </a:cxn>
              <a:cxn ang="0">
                <a:pos x="49444" y="58827"/>
              </a:cxn>
              <a:cxn ang="0">
                <a:pos x="49443" y="58827"/>
              </a:cxn>
              <a:cxn ang="0">
                <a:pos x="49444" y="58828"/>
              </a:cxn>
              <a:cxn ang="0">
                <a:pos x="49444" y="5172"/>
              </a:cxn>
              <a:cxn ang="0">
                <a:pos x="49443" y="5172"/>
              </a:cxn>
              <a:cxn ang="0">
                <a:pos x="49444" y="5172"/>
              </a:cxn>
            </a:cxnLst>
            <a:rect l="T13" t="T15" r="T17" b="T19"/>
            <a:pathLst>
              <a:path w="64000" h="64000">
                <a:moveTo>
                  <a:pt x="49444" y="5172"/>
                </a:moveTo>
                <a:cubicBezTo>
                  <a:pt x="58522" y="11076"/>
                  <a:pt x="64000" y="21170"/>
                  <a:pt x="64000" y="32000"/>
                </a:cubicBezTo>
                <a:cubicBezTo>
                  <a:pt x="64000" y="42829"/>
                  <a:pt x="58522" y="52923"/>
                  <a:pt x="49444" y="58827"/>
                </a:cubicBezTo>
                <a:cubicBezTo>
                  <a:pt x="49444" y="58827"/>
                  <a:pt x="49443" y="58827"/>
                  <a:pt x="49443" y="58827"/>
                </a:cubicBezTo>
                <a:lnTo>
                  <a:pt x="49444" y="58828"/>
                </a:lnTo>
                <a:lnTo>
                  <a:pt x="49444" y="5172"/>
                </a:lnTo>
                <a:lnTo>
                  <a:pt x="49443" y="5172"/>
                </a:lnTo>
                <a:cubicBezTo>
                  <a:pt x="49443" y="5172"/>
                  <a:pt x="49444" y="5172"/>
                  <a:pt x="49444" y="5172"/>
                </a:cubicBezTo>
                <a:close/>
              </a:path>
            </a:pathLst>
          </a:custGeom>
          <a:solidFill>
            <a:schemeClr val="accent2">
              <a:alpha val="58000"/>
            </a:schemeClr>
          </a:solidFill>
          <a:ln w="9525">
            <a:noFill/>
            <a:miter lim="800000"/>
            <a:headEnd/>
            <a:tailEnd/>
          </a:ln>
        </p:spPr>
        <p:txBody>
          <a:bodyPr/>
          <a:lstStyle/>
          <a:p>
            <a:pPr eaLnBrk="1" hangingPunct="1">
              <a:defRPr/>
            </a:pPr>
            <a:endParaRPr lang="ru-RU" sz="2400">
              <a:latin typeface="Times New Roman" pitchFamily="18" charset="0"/>
            </a:endParaRPr>
          </a:p>
        </p:txBody>
      </p:sp>
      <p:sp>
        <p:nvSpPr>
          <p:cNvPr id="388114" name="AutoShape 18"/>
          <p:cNvSpPr>
            <a:spLocks noChangeArrowheads="1"/>
          </p:cNvSpPr>
          <p:nvPr/>
        </p:nvSpPr>
        <p:spPr bwMode="auto">
          <a:xfrm>
            <a:off x="-3352800" y="0"/>
            <a:ext cx="4038600" cy="4038600"/>
          </a:xfrm>
          <a:custGeom>
            <a:avLst/>
            <a:gdLst>
              <a:gd name="G0" fmla="+- 21057 0 0"/>
              <a:gd name="G1" fmla="+- -28403 0 0"/>
              <a:gd name="G2" fmla="+- 32000 0 0"/>
              <a:gd name="T0" fmla="*/ 32000 32000  1"/>
              <a:gd name="T1" fmla="*/ G0 G0  1"/>
              <a:gd name="T2" fmla="+- 0 T0 T1"/>
              <a:gd name="T3" fmla="sqrt T2"/>
              <a:gd name="G3" fmla="*/ 32000 T3 32000"/>
              <a:gd name="T4" fmla="*/ 32000 32000  1"/>
              <a:gd name="T5" fmla="*/ G1 G1  1"/>
              <a:gd name="T6" fmla="+- 0 T4 T5"/>
              <a:gd name="T7" fmla="sqrt T6"/>
              <a:gd name="G4" fmla="*/ 32000 T7 32000"/>
              <a:gd name="T8" fmla="*/ 32000 32000  1"/>
              <a:gd name="T9" fmla="*/ G2 G2  1"/>
              <a:gd name="T10" fmla="+- 0 T8 T9"/>
              <a:gd name="T11" fmla="sqrt T10"/>
              <a:gd name="G5" fmla="*/ 32000 T11 32000"/>
              <a:gd name="G6" fmla="+- 0 0 G3"/>
              <a:gd name="G7" fmla="+- 0 0 G4"/>
              <a:gd name="G8" fmla="+- 0 0 G5"/>
              <a:gd name="G9" fmla="+- 0 G4 G0"/>
              <a:gd name="G10" fmla="?: G9 G4 G0"/>
              <a:gd name="G11" fmla="?: G9 G1 G6"/>
              <a:gd name="G12" fmla="+- 0 G5 G0"/>
              <a:gd name="G13" fmla="?: G12 G5 G0"/>
              <a:gd name="G14" fmla="?: G12 G2 G3"/>
              <a:gd name="G15" fmla="+- G11 0 1"/>
              <a:gd name="G16" fmla="+- G14 1 0"/>
              <a:gd name="G17" fmla="+- 0 G14 G3"/>
              <a:gd name="G18" fmla="?: G17 G8 G13"/>
              <a:gd name="G19" fmla="?: G17 G0 G13"/>
              <a:gd name="G20" fmla="?: G17 G3 G16"/>
              <a:gd name="G21" fmla="+- 0 G6 G11"/>
              <a:gd name="G22" fmla="?: G21 G7 G10"/>
              <a:gd name="G23" fmla="?: G21 G0 G10"/>
              <a:gd name="G24" fmla="?: G21 G6 G15"/>
              <a:gd name="G25" fmla="min G10 G13"/>
              <a:gd name="G26" fmla="max G8 G7"/>
              <a:gd name="G27" fmla="max G26 G0"/>
              <a:gd name="T12" fmla="+- 0 G27 -32000"/>
              <a:gd name="T13" fmla="*/ T12 w 64000"/>
              <a:gd name="T14" fmla="+- 0 G11 -32000"/>
              <a:gd name="T15" fmla="*/ G11 h 64000"/>
              <a:gd name="T16" fmla="+- 0 G25 -32000"/>
              <a:gd name="T17" fmla="*/ T16 w 64000"/>
              <a:gd name="T18" fmla="+- 0 G14 -32000"/>
              <a:gd name="T19" fmla="*/ G14 h 64000"/>
            </a:gdLst>
            <a:ahLst/>
            <a:cxnLst>
              <a:cxn ang="0">
                <a:pos x="53057" y="7904"/>
              </a:cxn>
              <a:cxn ang="0">
                <a:pos x="64000" y="32000"/>
              </a:cxn>
              <a:cxn ang="0">
                <a:pos x="53057" y="56095"/>
              </a:cxn>
              <a:cxn ang="0">
                <a:pos x="53057" y="56095"/>
              </a:cxn>
              <a:cxn ang="0">
                <a:pos x="53056" y="56095"/>
              </a:cxn>
              <a:cxn ang="0">
                <a:pos x="53057" y="56096"/>
              </a:cxn>
              <a:cxn ang="0">
                <a:pos x="53057" y="7904"/>
              </a:cxn>
              <a:cxn ang="0">
                <a:pos x="53056" y="7904"/>
              </a:cxn>
              <a:cxn ang="0">
                <a:pos x="53057" y="7904"/>
              </a:cxn>
            </a:cxnLst>
            <a:rect l="T13" t="T15" r="T17" b="T19"/>
            <a:pathLst>
              <a:path w="64000" h="64000">
                <a:moveTo>
                  <a:pt x="53057" y="7904"/>
                </a:moveTo>
                <a:cubicBezTo>
                  <a:pt x="60010" y="13981"/>
                  <a:pt x="64000" y="22765"/>
                  <a:pt x="64000" y="32000"/>
                </a:cubicBezTo>
                <a:cubicBezTo>
                  <a:pt x="64000" y="41234"/>
                  <a:pt x="60010" y="50018"/>
                  <a:pt x="53057" y="56095"/>
                </a:cubicBezTo>
                <a:cubicBezTo>
                  <a:pt x="53057" y="56095"/>
                  <a:pt x="53057" y="56095"/>
                  <a:pt x="53056" y="56095"/>
                </a:cubicBezTo>
                <a:lnTo>
                  <a:pt x="53057" y="56096"/>
                </a:lnTo>
                <a:lnTo>
                  <a:pt x="53057" y="7904"/>
                </a:lnTo>
                <a:lnTo>
                  <a:pt x="53056" y="7904"/>
                </a:lnTo>
                <a:cubicBezTo>
                  <a:pt x="53057" y="7904"/>
                  <a:pt x="53057" y="7904"/>
                  <a:pt x="53057" y="7904"/>
                </a:cubicBezTo>
                <a:close/>
              </a:path>
            </a:pathLst>
          </a:custGeom>
          <a:solidFill>
            <a:schemeClr val="hlink">
              <a:alpha val="60001"/>
            </a:schemeClr>
          </a:solidFill>
          <a:ln w="9525">
            <a:noFill/>
            <a:miter lim="800000"/>
            <a:headEnd/>
            <a:tailEnd/>
          </a:ln>
        </p:spPr>
        <p:txBody>
          <a:bodyPr/>
          <a:lstStyle/>
          <a:p>
            <a:pPr eaLnBrk="1" hangingPunct="1">
              <a:defRPr/>
            </a:pPr>
            <a:endParaRPr lang="ru-RU"/>
          </a:p>
        </p:txBody>
      </p:sp>
    </p:spTree>
  </p:cSld>
  <p:clrMap bg1="lt1" tx1="dk1" bg2="lt2" tx2="dk2" accent1="accent1" accent2="accent2" accent3="accent3" accent4="accent4" accent5="accent5" accent6="accent6" hlink="hlink" folHlink="folHlink"/>
  <p:sldLayoutIdLst>
    <p:sldLayoutId id="2147483763" r:id="rId1"/>
    <p:sldLayoutId id="2147483753" r:id="rId2"/>
    <p:sldLayoutId id="2147483754" r:id="rId3"/>
    <p:sldLayoutId id="2147483755" r:id="rId4"/>
    <p:sldLayoutId id="2147483756" r:id="rId5"/>
    <p:sldLayoutId id="2147483757" r:id="rId6"/>
    <p:sldLayoutId id="2147483758" r:id="rId7"/>
    <p:sldLayoutId id="2147483759" r:id="rId8"/>
    <p:sldLayoutId id="2147483760" r:id="rId9"/>
    <p:sldLayoutId id="2147483761" r:id="rId10"/>
    <p:sldLayoutId id="2147483762" r:id="rId11"/>
  </p:sldLayoutIdLst>
  <p:txStyles>
    <p:titleStyle>
      <a:lvl1pPr algn="l" rtl="0" eaLnBrk="1" fontAlgn="base" hangingPunct="1">
        <a:spcBef>
          <a:spcPct val="0"/>
        </a:spcBef>
        <a:spcAft>
          <a:spcPct val="0"/>
        </a:spcAft>
        <a:defRPr sz="3600">
          <a:solidFill>
            <a:schemeClr val="hlink"/>
          </a:solidFill>
          <a:latin typeface="+mj-lt"/>
          <a:ea typeface="+mj-ea"/>
          <a:cs typeface="+mj-cs"/>
        </a:defRPr>
      </a:lvl1pPr>
      <a:lvl2pPr algn="l" rtl="0" eaLnBrk="1" fontAlgn="base" hangingPunct="1">
        <a:spcBef>
          <a:spcPct val="0"/>
        </a:spcBef>
        <a:spcAft>
          <a:spcPct val="0"/>
        </a:spcAft>
        <a:defRPr sz="3600">
          <a:solidFill>
            <a:schemeClr val="hlink"/>
          </a:solidFill>
          <a:latin typeface="Georgia" pitchFamily="18" charset="0"/>
        </a:defRPr>
      </a:lvl2pPr>
      <a:lvl3pPr algn="l" rtl="0" eaLnBrk="1" fontAlgn="base" hangingPunct="1">
        <a:spcBef>
          <a:spcPct val="0"/>
        </a:spcBef>
        <a:spcAft>
          <a:spcPct val="0"/>
        </a:spcAft>
        <a:defRPr sz="3600">
          <a:solidFill>
            <a:schemeClr val="hlink"/>
          </a:solidFill>
          <a:latin typeface="Georgia" pitchFamily="18" charset="0"/>
        </a:defRPr>
      </a:lvl3pPr>
      <a:lvl4pPr algn="l" rtl="0" eaLnBrk="1" fontAlgn="base" hangingPunct="1">
        <a:spcBef>
          <a:spcPct val="0"/>
        </a:spcBef>
        <a:spcAft>
          <a:spcPct val="0"/>
        </a:spcAft>
        <a:defRPr sz="3600">
          <a:solidFill>
            <a:schemeClr val="hlink"/>
          </a:solidFill>
          <a:latin typeface="Georgia" pitchFamily="18" charset="0"/>
        </a:defRPr>
      </a:lvl4pPr>
      <a:lvl5pPr algn="l" rtl="0" eaLnBrk="1" fontAlgn="base" hangingPunct="1">
        <a:spcBef>
          <a:spcPct val="0"/>
        </a:spcBef>
        <a:spcAft>
          <a:spcPct val="0"/>
        </a:spcAft>
        <a:defRPr sz="3600">
          <a:solidFill>
            <a:schemeClr val="hlink"/>
          </a:solidFill>
          <a:latin typeface="Georgia" pitchFamily="18" charset="0"/>
        </a:defRPr>
      </a:lvl5pPr>
      <a:lvl6pPr marL="457200" algn="l" rtl="0" eaLnBrk="1" fontAlgn="base" hangingPunct="1">
        <a:spcBef>
          <a:spcPct val="0"/>
        </a:spcBef>
        <a:spcAft>
          <a:spcPct val="0"/>
        </a:spcAft>
        <a:defRPr sz="3600">
          <a:solidFill>
            <a:schemeClr val="hlink"/>
          </a:solidFill>
          <a:latin typeface="Georgia" pitchFamily="18" charset="0"/>
        </a:defRPr>
      </a:lvl6pPr>
      <a:lvl7pPr marL="914400" algn="l" rtl="0" eaLnBrk="1" fontAlgn="base" hangingPunct="1">
        <a:spcBef>
          <a:spcPct val="0"/>
        </a:spcBef>
        <a:spcAft>
          <a:spcPct val="0"/>
        </a:spcAft>
        <a:defRPr sz="3600">
          <a:solidFill>
            <a:schemeClr val="hlink"/>
          </a:solidFill>
          <a:latin typeface="Georgia" pitchFamily="18" charset="0"/>
        </a:defRPr>
      </a:lvl7pPr>
      <a:lvl8pPr marL="1371600" algn="l" rtl="0" eaLnBrk="1" fontAlgn="base" hangingPunct="1">
        <a:spcBef>
          <a:spcPct val="0"/>
        </a:spcBef>
        <a:spcAft>
          <a:spcPct val="0"/>
        </a:spcAft>
        <a:defRPr sz="3600">
          <a:solidFill>
            <a:schemeClr val="hlink"/>
          </a:solidFill>
          <a:latin typeface="Georgia" pitchFamily="18" charset="0"/>
        </a:defRPr>
      </a:lvl8pPr>
      <a:lvl9pPr marL="1828800" algn="l" rtl="0" eaLnBrk="1" fontAlgn="base" hangingPunct="1">
        <a:spcBef>
          <a:spcPct val="0"/>
        </a:spcBef>
        <a:spcAft>
          <a:spcPct val="0"/>
        </a:spcAft>
        <a:defRPr sz="3600">
          <a:solidFill>
            <a:schemeClr val="hlink"/>
          </a:solidFill>
          <a:latin typeface="Georgia" pitchFamily="18" charset="0"/>
        </a:defRPr>
      </a:lvl9pPr>
    </p:titleStyle>
    <p:bodyStyle>
      <a:lvl1pPr marL="342900" indent="-342900" algn="l" rtl="0" eaLnBrk="1" fontAlgn="base" hangingPunct="1">
        <a:spcBef>
          <a:spcPct val="20000"/>
        </a:spcBef>
        <a:spcAft>
          <a:spcPct val="0"/>
        </a:spcAft>
        <a:buClr>
          <a:schemeClr val="accent1"/>
        </a:buClr>
        <a:buSzPct val="70000"/>
        <a:buFont typeface="Wingdings" pitchFamily="2" charset="2"/>
        <a:buChar char="l"/>
        <a:defRPr sz="2900">
          <a:solidFill>
            <a:srgbClr val="777777"/>
          </a:solidFill>
          <a:latin typeface="+mn-lt"/>
          <a:ea typeface="+mn-ea"/>
          <a:cs typeface="+mn-cs"/>
        </a:defRPr>
      </a:lvl1pPr>
      <a:lvl2pPr marL="742950" indent="-285750" algn="l" rtl="0" eaLnBrk="1" fontAlgn="base" hangingPunct="1">
        <a:spcBef>
          <a:spcPct val="20000"/>
        </a:spcBef>
        <a:spcAft>
          <a:spcPct val="0"/>
        </a:spcAft>
        <a:buClr>
          <a:schemeClr val="accent2"/>
        </a:buClr>
        <a:buSzPct val="70000"/>
        <a:buFont typeface="Wingdings" pitchFamily="2" charset="2"/>
        <a:buChar char="l"/>
        <a:defRPr sz="2500">
          <a:solidFill>
            <a:srgbClr val="777777"/>
          </a:solidFill>
          <a:latin typeface="+mn-lt"/>
        </a:defRPr>
      </a:lvl2pPr>
      <a:lvl3pPr marL="1143000" indent="-228600" algn="l" rtl="0" eaLnBrk="1" fontAlgn="base" hangingPunct="1">
        <a:spcBef>
          <a:spcPct val="20000"/>
        </a:spcBef>
        <a:spcAft>
          <a:spcPct val="0"/>
        </a:spcAft>
        <a:buClr>
          <a:schemeClr val="hlink"/>
        </a:buClr>
        <a:buSzPct val="70000"/>
        <a:buFont typeface="Wingdings" pitchFamily="2" charset="2"/>
        <a:buChar char="l"/>
        <a:defRPr sz="2200">
          <a:solidFill>
            <a:srgbClr val="777777"/>
          </a:solidFill>
          <a:latin typeface="+mn-lt"/>
        </a:defRPr>
      </a:lvl3pPr>
      <a:lvl4pPr marL="1600200" indent="-228600" algn="l" rtl="0" eaLnBrk="1" fontAlgn="base" hangingPunct="1">
        <a:spcBef>
          <a:spcPct val="20000"/>
        </a:spcBef>
        <a:spcAft>
          <a:spcPct val="0"/>
        </a:spcAft>
        <a:buClr>
          <a:schemeClr val="accent1"/>
        </a:buClr>
        <a:buSzPct val="70000"/>
        <a:buFont typeface="Wingdings" pitchFamily="2" charset="2"/>
        <a:buChar char="l"/>
        <a:defRPr sz="1900">
          <a:solidFill>
            <a:srgbClr val="777777"/>
          </a:solidFill>
          <a:latin typeface="+mn-lt"/>
        </a:defRPr>
      </a:lvl4pPr>
      <a:lvl5pPr marL="2057400" indent="-228600" algn="l" rtl="0" eaLnBrk="1" fontAlgn="base" hangingPunct="1">
        <a:spcBef>
          <a:spcPct val="20000"/>
        </a:spcBef>
        <a:spcAft>
          <a:spcPct val="0"/>
        </a:spcAft>
        <a:buClr>
          <a:schemeClr val="accent2"/>
        </a:buClr>
        <a:buSzPct val="70000"/>
        <a:buFont typeface="Wingdings" pitchFamily="2" charset="2"/>
        <a:buChar char="l"/>
        <a:defRPr sz="1900">
          <a:solidFill>
            <a:srgbClr val="777777"/>
          </a:solidFill>
          <a:latin typeface="+mn-lt"/>
        </a:defRPr>
      </a:lvl5pPr>
      <a:lvl6pPr marL="2514600" indent="-228600" algn="l" rtl="0" eaLnBrk="1" fontAlgn="base" hangingPunct="1">
        <a:spcBef>
          <a:spcPct val="20000"/>
        </a:spcBef>
        <a:spcAft>
          <a:spcPct val="0"/>
        </a:spcAft>
        <a:buClr>
          <a:schemeClr val="accent2"/>
        </a:buClr>
        <a:buSzPct val="70000"/>
        <a:buFont typeface="Wingdings" pitchFamily="2" charset="2"/>
        <a:buChar char="l"/>
        <a:defRPr sz="1900">
          <a:solidFill>
            <a:srgbClr val="777777"/>
          </a:solidFill>
          <a:latin typeface="+mn-lt"/>
        </a:defRPr>
      </a:lvl6pPr>
      <a:lvl7pPr marL="2971800" indent="-228600" algn="l" rtl="0" eaLnBrk="1" fontAlgn="base" hangingPunct="1">
        <a:spcBef>
          <a:spcPct val="20000"/>
        </a:spcBef>
        <a:spcAft>
          <a:spcPct val="0"/>
        </a:spcAft>
        <a:buClr>
          <a:schemeClr val="accent2"/>
        </a:buClr>
        <a:buSzPct val="70000"/>
        <a:buFont typeface="Wingdings" pitchFamily="2" charset="2"/>
        <a:buChar char="l"/>
        <a:defRPr sz="1900">
          <a:solidFill>
            <a:srgbClr val="777777"/>
          </a:solidFill>
          <a:latin typeface="+mn-lt"/>
        </a:defRPr>
      </a:lvl7pPr>
      <a:lvl8pPr marL="3429000" indent="-228600" algn="l" rtl="0" eaLnBrk="1" fontAlgn="base" hangingPunct="1">
        <a:spcBef>
          <a:spcPct val="20000"/>
        </a:spcBef>
        <a:spcAft>
          <a:spcPct val="0"/>
        </a:spcAft>
        <a:buClr>
          <a:schemeClr val="accent2"/>
        </a:buClr>
        <a:buSzPct val="70000"/>
        <a:buFont typeface="Wingdings" pitchFamily="2" charset="2"/>
        <a:buChar char="l"/>
        <a:defRPr sz="1900">
          <a:solidFill>
            <a:srgbClr val="777777"/>
          </a:solidFill>
          <a:latin typeface="+mn-lt"/>
        </a:defRPr>
      </a:lvl8pPr>
      <a:lvl9pPr marL="3886200" indent="-228600" algn="l" rtl="0" eaLnBrk="1" fontAlgn="base" hangingPunct="1">
        <a:spcBef>
          <a:spcPct val="20000"/>
        </a:spcBef>
        <a:spcAft>
          <a:spcPct val="0"/>
        </a:spcAft>
        <a:buClr>
          <a:schemeClr val="accent2"/>
        </a:buClr>
        <a:buSzPct val="70000"/>
        <a:buFont typeface="Wingdings" pitchFamily="2" charset="2"/>
        <a:buChar char="l"/>
        <a:defRPr sz="1900">
          <a:solidFill>
            <a:srgbClr val="777777"/>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6.png"/><Relationship Id="rId1" Type="http://schemas.openxmlformats.org/officeDocument/2006/relationships/slideLayout" Target="../slideLayouts/slideLayout7.xml"/><Relationship Id="rId4" Type="http://schemas.openxmlformats.org/officeDocument/2006/relationships/image" Target="../media/image7.jpe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2.xml"/><Relationship Id="rId1" Type="http://schemas.openxmlformats.org/officeDocument/2006/relationships/vmlDrawing" Target="../drawings/vmlDrawing1.vml"/><Relationship Id="rId6" Type="http://schemas.microsoft.com/office/2007/relationships/hdphoto" Target="../media/hdphoto2.wdp"/><Relationship Id="rId5" Type="http://schemas.openxmlformats.org/officeDocument/2006/relationships/image" Target="../media/image9.png"/><Relationship Id="rId4" Type="http://schemas.openxmlformats.org/officeDocument/2006/relationships/image" Target="../media/image8.emf"/></Relationships>
</file>

<file path=ppt/slides/_rels/slide10.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microsoft.com/office/2007/relationships/hdphoto" Target="../media/hdphoto3.wdp"/><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4.jp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5.jp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6.jp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7.jp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9.jp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Layout" Target="../slideLayouts/slideLayout7.xml"/><Relationship Id="rId4" Type="http://schemas.microsoft.com/office/2007/relationships/hdphoto" Target="../media/hdphoto4.wdp"/></Relationships>
</file>

<file path=ppt/slides/_rels/slide23.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image" Target="../media/image23.jp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microsoft.com/office/2007/relationships/hdphoto" Target="../media/hdphoto5.wdp"/><Relationship Id="rId2" Type="http://schemas.openxmlformats.org/officeDocument/2006/relationships/image" Target="../media/image24.png"/><Relationship Id="rId1" Type="http://schemas.openxmlformats.org/officeDocument/2006/relationships/slideLayout" Target="../slideLayouts/slideLayout7.xml"/><Relationship Id="rId4" Type="http://schemas.openxmlformats.org/officeDocument/2006/relationships/hyperlink" Target="http://publication.pravo.gov.ru/document/0001202307130044" TargetMode="External"/></Relationships>
</file>

<file path=ppt/slides/_rels/slide26.xml.rels><?xml version="1.0" encoding="UTF-8" standalone="yes"?>
<Relationships xmlns="http://schemas.openxmlformats.org/package/2006/relationships"><Relationship Id="rId3" Type="http://schemas.microsoft.com/office/2007/relationships/hdphoto" Target="../media/hdphoto6.wdp"/><Relationship Id="rId2" Type="http://schemas.openxmlformats.org/officeDocument/2006/relationships/image" Target="../media/image25.png"/><Relationship Id="rId1" Type="http://schemas.openxmlformats.org/officeDocument/2006/relationships/slideLayout" Target="../slideLayouts/slideLayout7.xml"/><Relationship Id="rId4" Type="http://schemas.openxmlformats.org/officeDocument/2006/relationships/image" Target="../media/image26.webp"/></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microsoft.com/office/2007/relationships/hdphoto" Target="../media/hdphoto7.wdp"/><Relationship Id="rId2" Type="http://schemas.openxmlformats.org/officeDocument/2006/relationships/image" Target="../media/image30.png"/><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2" Type="http://schemas.openxmlformats.org/officeDocument/2006/relationships/image" Target="../media/image31.jpg"/><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microsoft.com/office/2007/relationships/hdphoto" Target="../media/hdphoto8.wdp"/><Relationship Id="rId2" Type="http://schemas.openxmlformats.org/officeDocument/2006/relationships/image" Target="../media/image32.png"/><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microsoft.com/office/2007/relationships/hdphoto" Target="../media/hdphoto9.wdp"/><Relationship Id="rId2" Type="http://schemas.openxmlformats.org/officeDocument/2006/relationships/image" Target="../media/image33.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hyperlink" Target="https://rulaws.ru/acts/Prikaz-Minprosvescheniya-Rossii-ot-18.05.2023-N-372/" TargetMode="Externa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hyperlink" Target="http://publication.pravo.gov.ru/document/0001202307130044" TargetMode="External"/><Relationship Id="rId2" Type="http://schemas.openxmlformats.org/officeDocument/2006/relationships/hyperlink" Target="https://www.consultant.ru/document/cons_doc_LAW_389561/" TargetMode="Externa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Заголовок 2"/>
          <p:cNvSpPr>
            <a:spLocks noGrp="1"/>
          </p:cNvSpPr>
          <p:nvPr>
            <p:ph type="ctrTitle"/>
          </p:nvPr>
        </p:nvSpPr>
        <p:spPr>
          <a:xfrm>
            <a:off x="539552" y="548681"/>
            <a:ext cx="8136904" cy="3240360"/>
          </a:xfrm>
        </p:spPr>
        <p:txBody>
          <a:bodyPr/>
          <a:lstStyle/>
          <a:p>
            <a:pPr algn="ctr"/>
            <a:r>
              <a:rPr lang="ru-RU" sz="2800" b="1" dirty="0" smtClean="0">
                <a:latin typeface="Calibri" panose="020F0502020204030204" pitchFamily="34" charset="0"/>
                <a:cs typeface="Calibri" panose="020F0502020204030204" pitchFamily="34" charset="0"/>
              </a:rPr>
              <a:t/>
            </a:r>
            <a:br>
              <a:rPr lang="ru-RU" sz="2800" b="1" dirty="0" smtClean="0">
                <a:latin typeface="Calibri" panose="020F0502020204030204" pitchFamily="34" charset="0"/>
                <a:cs typeface="Calibri" panose="020F0502020204030204" pitchFamily="34" charset="0"/>
              </a:rPr>
            </a:br>
            <a:r>
              <a:rPr lang="ru-RU" sz="2800" b="1" dirty="0">
                <a:latin typeface="Calibri" panose="020F0502020204030204" pitchFamily="34" charset="0"/>
                <a:cs typeface="Calibri" panose="020F0502020204030204" pitchFamily="34" charset="0"/>
              </a:rPr>
              <a:t/>
            </a:r>
            <a:br>
              <a:rPr lang="ru-RU" sz="2800" b="1" dirty="0">
                <a:latin typeface="Calibri" panose="020F0502020204030204" pitchFamily="34" charset="0"/>
                <a:cs typeface="Calibri" panose="020F0502020204030204" pitchFamily="34" charset="0"/>
              </a:rPr>
            </a:br>
            <a:r>
              <a:rPr lang="ru-RU" sz="2800" b="1" dirty="0" smtClean="0">
                <a:latin typeface="Calibri" panose="020F0502020204030204" pitchFamily="34" charset="0"/>
                <a:cs typeface="Calibri" panose="020F0502020204030204" pitchFamily="34" charset="0"/>
              </a:rPr>
              <a:t/>
            </a:r>
            <a:br>
              <a:rPr lang="ru-RU" sz="2800" b="1" dirty="0" smtClean="0">
                <a:latin typeface="Calibri" panose="020F0502020204030204" pitchFamily="34" charset="0"/>
                <a:cs typeface="Calibri" panose="020F0502020204030204" pitchFamily="34" charset="0"/>
              </a:rPr>
            </a:br>
            <a:r>
              <a:rPr lang="ru-RU" sz="2800" b="1" dirty="0" smtClean="0">
                <a:latin typeface="Calibri" panose="020F0502020204030204" pitchFamily="34" charset="0"/>
                <a:cs typeface="Calibri" panose="020F0502020204030204" pitchFamily="34" charset="0"/>
              </a:rPr>
              <a:t/>
            </a:r>
            <a:br>
              <a:rPr lang="ru-RU" sz="2800" b="1" dirty="0" smtClean="0">
                <a:latin typeface="Calibri" panose="020F0502020204030204" pitchFamily="34" charset="0"/>
                <a:cs typeface="Calibri" panose="020F0502020204030204" pitchFamily="34" charset="0"/>
              </a:rPr>
            </a:br>
            <a:r>
              <a:rPr lang="ru-RU" sz="2800" b="1" dirty="0" smtClean="0">
                <a:latin typeface="Calibri" panose="020F0502020204030204" pitchFamily="34" charset="0"/>
                <a:cs typeface="Calibri" panose="020F0502020204030204" pitchFamily="34" charset="0"/>
              </a:rPr>
              <a:t/>
            </a:r>
            <a:br>
              <a:rPr lang="ru-RU" sz="2800" b="1" dirty="0" smtClean="0">
                <a:latin typeface="Calibri" panose="020F0502020204030204" pitchFamily="34" charset="0"/>
                <a:cs typeface="Calibri" panose="020F0502020204030204" pitchFamily="34" charset="0"/>
              </a:rPr>
            </a:br>
            <a:r>
              <a:rPr lang="ru-RU" sz="2800" b="1" dirty="0">
                <a:latin typeface="Calibri" panose="020F0502020204030204" pitchFamily="34" charset="0"/>
                <a:cs typeface="Calibri" panose="020F0502020204030204" pitchFamily="34" charset="0"/>
              </a:rPr>
              <a:t/>
            </a:r>
            <a:br>
              <a:rPr lang="ru-RU" sz="2800" b="1" dirty="0">
                <a:latin typeface="Calibri" panose="020F0502020204030204" pitchFamily="34" charset="0"/>
                <a:cs typeface="Calibri" panose="020F0502020204030204" pitchFamily="34" charset="0"/>
              </a:rPr>
            </a:br>
            <a:r>
              <a:rPr lang="ru-RU" sz="2800" b="1" dirty="0" smtClean="0">
                <a:latin typeface="Calibri" panose="020F0502020204030204" pitchFamily="34" charset="0"/>
                <a:cs typeface="Calibri" panose="020F0502020204030204" pitchFamily="34" charset="0"/>
              </a:rPr>
              <a:t/>
            </a:r>
            <a:br>
              <a:rPr lang="ru-RU" sz="2800" b="1" dirty="0" smtClean="0">
                <a:latin typeface="Calibri" panose="020F0502020204030204" pitchFamily="34" charset="0"/>
                <a:cs typeface="Calibri" panose="020F0502020204030204" pitchFamily="34" charset="0"/>
              </a:rPr>
            </a:br>
            <a:r>
              <a:rPr lang="ru-RU" sz="2800" b="1" dirty="0">
                <a:latin typeface="Calibri" panose="020F0502020204030204" pitchFamily="34" charset="0"/>
                <a:cs typeface="Calibri" panose="020F0502020204030204" pitchFamily="34" charset="0"/>
              </a:rPr>
              <a:t/>
            </a:r>
            <a:br>
              <a:rPr lang="ru-RU" sz="2800" b="1" dirty="0">
                <a:latin typeface="Calibri" panose="020F0502020204030204" pitchFamily="34" charset="0"/>
                <a:cs typeface="Calibri" panose="020F0502020204030204" pitchFamily="34" charset="0"/>
              </a:rPr>
            </a:br>
            <a:r>
              <a:rPr lang="ru-RU" sz="2800" b="1" dirty="0" smtClean="0">
                <a:latin typeface="Calibri" panose="020F0502020204030204" pitchFamily="34" charset="0"/>
                <a:cs typeface="Calibri" panose="020F0502020204030204" pitchFamily="34" charset="0"/>
              </a:rPr>
              <a:t/>
            </a:r>
            <a:br>
              <a:rPr lang="ru-RU" sz="2800" b="1" dirty="0" smtClean="0">
                <a:latin typeface="Calibri" panose="020F0502020204030204" pitchFamily="34" charset="0"/>
                <a:cs typeface="Calibri" panose="020F0502020204030204" pitchFamily="34" charset="0"/>
              </a:rPr>
            </a:br>
            <a:r>
              <a:rPr lang="ru-RU" sz="2800" b="1" dirty="0">
                <a:latin typeface="Calibri" panose="020F0502020204030204" pitchFamily="34" charset="0"/>
                <a:cs typeface="Calibri" panose="020F0502020204030204" pitchFamily="34" charset="0"/>
              </a:rPr>
              <a:t/>
            </a:r>
            <a:br>
              <a:rPr lang="ru-RU" sz="2800" b="1" dirty="0">
                <a:latin typeface="Calibri" panose="020F0502020204030204" pitchFamily="34" charset="0"/>
                <a:cs typeface="Calibri" panose="020F0502020204030204" pitchFamily="34" charset="0"/>
              </a:rPr>
            </a:br>
            <a:r>
              <a:rPr lang="ru-RU" sz="2800" b="1" dirty="0" smtClean="0">
                <a:latin typeface="Calibri" panose="020F0502020204030204" pitchFamily="34" charset="0"/>
                <a:cs typeface="Calibri" panose="020F0502020204030204" pitchFamily="34" charset="0"/>
              </a:rPr>
              <a:t/>
            </a:r>
            <a:br>
              <a:rPr lang="ru-RU" sz="2800" b="1" dirty="0" smtClean="0">
                <a:latin typeface="Calibri" panose="020F0502020204030204" pitchFamily="34" charset="0"/>
                <a:cs typeface="Calibri" panose="020F0502020204030204" pitchFamily="34" charset="0"/>
              </a:rPr>
            </a:br>
            <a:r>
              <a:rPr lang="ru-RU" sz="2800" b="1" dirty="0">
                <a:latin typeface="Calibri" panose="020F0502020204030204" pitchFamily="34" charset="0"/>
                <a:cs typeface="Calibri" panose="020F0502020204030204" pitchFamily="34" charset="0"/>
              </a:rPr>
              <a:t/>
            </a:r>
            <a:br>
              <a:rPr lang="ru-RU" sz="2800" b="1" dirty="0">
                <a:latin typeface="Calibri" panose="020F0502020204030204" pitchFamily="34" charset="0"/>
                <a:cs typeface="Calibri" panose="020F0502020204030204" pitchFamily="34" charset="0"/>
              </a:rPr>
            </a:br>
            <a:r>
              <a:rPr lang="ru-RU" sz="2800" b="1" dirty="0" smtClean="0">
                <a:latin typeface="Calibri" panose="020F0502020204030204" pitchFamily="34" charset="0"/>
                <a:cs typeface="Calibri" panose="020F0502020204030204" pitchFamily="34" charset="0"/>
              </a:rPr>
              <a:t/>
            </a:r>
            <a:br>
              <a:rPr lang="ru-RU" sz="2800" b="1" dirty="0" smtClean="0">
                <a:latin typeface="Calibri" panose="020F0502020204030204" pitchFamily="34" charset="0"/>
                <a:cs typeface="Calibri" panose="020F0502020204030204" pitchFamily="34" charset="0"/>
              </a:rPr>
            </a:br>
            <a:r>
              <a:rPr lang="ru-RU" sz="2800" b="1" dirty="0">
                <a:latin typeface="Calibri" panose="020F0502020204030204" pitchFamily="34" charset="0"/>
                <a:cs typeface="Calibri" panose="020F0502020204030204" pitchFamily="34" charset="0"/>
              </a:rPr>
              <a:t/>
            </a:r>
            <a:br>
              <a:rPr lang="ru-RU" sz="2800" b="1" dirty="0">
                <a:latin typeface="Calibri" panose="020F0502020204030204" pitchFamily="34" charset="0"/>
                <a:cs typeface="Calibri" panose="020F0502020204030204" pitchFamily="34" charset="0"/>
              </a:rPr>
            </a:br>
            <a:r>
              <a:rPr lang="ru-RU" sz="2800" b="1" dirty="0" smtClean="0">
                <a:latin typeface="Calibri" panose="020F0502020204030204" pitchFamily="34" charset="0"/>
                <a:cs typeface="Calibri" panose="020F0502020204030204" pitchFamily="34" charset="0"/>
              </a:rPr>
              <a:t/>
            </a:r>
            <a:br>
              <a:rPr lang="ru-RU" sz="2800" b="1" dirty="0" smtClean="0">
                <a:latin typeface="Calibri" panose="020F0502020204030204" pitchFamily="34" charset="0"/>
                <a:cs typeface="Calibri" panose="020F0502020204030204" pitchFamily="34" charset="0"/>
              </a:rPr>
            </a:br>
            <a:r>
              <a:rPr lang="ru-RU" sz="2400" b="1" dirty="0" smtClean="0">
                <a:solidFill>
                  <a:srgbClr val="C00000"/>
                </a:solidFill>
                <a:latin typeface="Calibri" panose="020F0502020204030204" pitchFamily="34" charset="0"/>
                <a:cs typeface="Calibri" panose="020F0502020204030204" pitchFamily="34" charset="0"/>
              </a:rPr>
              <a:t>Дисциплина: </a:t>
            </a:r>
            <a:r>
              <a:rPr lang="ru-RU" sz="2400" b="1" dirty="0" smtClean="0">
                <a:solidFill>
                  <a:schemeClr val="tx1">
                    <a:lumMod val="95000"/>
                    <a:lumOff val="5000"/>
                  </a:schemeClr>
                </a:solidFill>
                <a:latin typeface="Calibri" panose="020F0502020204030204" pitchFamily="34" charset="0"/>
                <a:cs typeface="Calibri" panose="020F0502020204030204" pitchFamily="34" charset="0"/>
              </a:rPr>
              <a:t>«Методика и технологии обучения </a:t>
            </a:r>
            <a:br>
              <a:rPr lang="ru-RU" sz="2400" b="1" dirty="0" smtClean="0">
                <a:solidFill>
                  <a:schemeClr val="tx1">
                    <a:lumMod val="95000"/>
                    <a:lumOff val="5000"/>
                  </a:schemeClr>
                </a:solidFill>
                <a:latin typeface="Calibri" panose="020F0502020204030204" pitchFamily="34" charset="0"/>
                <a:cs typeface="Calibri" panose="020F0502020204030204" pitchFamily="34" charset="0"/>
              </a:rPr>
            </a:br>
            <a:r>
              <a:rPr lang="ru-RU" sz="2400" b="1" dirty="0" smtClean="0">
                <a:solidFill>
                  <a:schemeClr val="tx1">
                    <a:lumMod val="95000"/>
                    <a:lumOff val="5000"/>
                  </a:schemeClr>
                </a:solidFill>
                <a:latin typeface="Calibri" panose="020F0502020204030204" pitchFamily="34" charset="0"/>
                <a:cs typeface="Calibri" panose="020F0502020204030204" pitchFamily="34" charset="0"/>
              </a:rPr>
              <a:t>в начальной школе» </a:t>
            </a:r>
            <a:br>
              <a:rPr lang="ru-RU" sz="2400" b="1" dirty="0" smtClean="0">
                <a:solidFill>
                  <a:schemeClr val="tx1">
                    <a:lumMod val="95000"/>
                    <a:lumOff val="5000"/>
                  </a:schemeClr>
                </a:solidFill>
                <a:latin typeface="Calibri" panose="020F0502020204030204" pitchFamily="34" charset="0"/>
                <a:cs typeface="Calibri" panose="020F0502020204030204" pitchFamily="34" charset="0"/>
              </a:rPr>
            </a:br>
            <a:r>
              <a:rPr lang="ru-RU" sz="2400" b="1" dirty="0" smtClean="0">
                <a:solidFill>
                  <a:srgbClr val="C00000"/>
                </a:solidFill>
                <a:latin typeface="Calibri" panose="020F0502020204030204" pitchFamily="34" charset="0"/>
                <a:cs typeface="Calibri" panose="020F0502020204030204" pitchFamily="34" charset="0"/>
              </a:rPr>
              <a:t>Раздел 1. </a:t>
            </a:r>
            <a:r>
              <a:rPr lang="ru-RU" sz="2400" b="1" dirty="0" smtClean="0">
                <a:solidFill>
                  <a:schemeClr val="tx1">
                    <a:lumMod val="95000"/>
                    <a:lumOff val="5000"/>
                  </a:schemeClr>
                </a:solidFill>
                <a:latin typeface="Calibri" panose="020F0502020204030204" pitchFamily="34" charset="0"/>
                <a:cs typeface="Calibri" panose="020F0502020204030204" pitchFamily="34" charset="0"/>
              </a:rPr>
              <a:t>Нормативная и методическая документация в начальной школе</a:t>
            </a:r>
            <a:br>
              <a:rPr lang="ru-RU" sz="2400" b="1" dirty="0" smtClean="0">
                <a:solidFill>
                  <a:schemeClr val="tx1">
                    <a:lumMod val="95000"/>
                    <a:lumOff val="5000"/>
                  </a:schemeClr>
                </a:solidFill>
                <a:latin typeface="Calibri" panose="020F0502020204030204" pitchFamily="34" charset="0"/>
                <a:cs typeface="Calibri" panose="020F0502020204030204" pitchFamily="34" charset="0"/>
              </a:rPr>
            </a:br>
            <a:r>
              <a:rPr lang="ru-RU" sz="2400" b="1" dirty="0" smtClean="0">
                <a:solidFill>
                  <a:schemeClr val="tx1">
                    <a:lumMod val="95000"/>
                    <a:lumOff val="5000"/>
                  </a:schemeClr>
                </a:solidFill>
                <a:latin typeface="Calibri" panose="020F0502020204030204" pitchFamily="34" charset="0"/>
                <a:cs typeface="Calibri" panose="020F0502020204030204" pitchFamily="34" charset="0"/>
              </a:rPr>
              <a:t/>
            </a:r>
            <a:br>
              <a:rPr lang="ru-RU" sz="2400" b="1" dirty="0" smtClean="0">
                <a:solidFill>
                  <a:schemeClr val="tx1">
                    <a:lumMod val="95000"/>
                    <a:lumOff val="5000"/>
                  </a:schemeClr>
                </a:solidFill>
                <a:latin typeface="Calibri" panose="020F0502020204030204" pitchFamily="34" charset="0"/>
                <a:cs typeface="Calibri" panose="020F0502020204030204" pitchFamily="34" charset="0"/>
              </a:rPr>
            </a:br>
            <a:r>
              <a:rPr lang="ru-RU" sz="2400" b="1" dirty="0" smtClean="0">
                <a:solidFill>
                  <a:schemeClr val="tx1">
                    <a:lumMod val="95000"/>
                    <a:lumOff val="5000"/>
                  </a:schemeClr>
                </a:solidFill>
                <a:latin typeface="Calibri" panose="020F0502020204030204" pitchFamily="34" charset="0"/>
                <a:cs typeface="Calibri" panose="020F0502020204030204" pitchFamily="34" charset="0"/>
              </a:rPr>
              <a:t/>
            </a:r>
            <a:br>
              <a:rPr lang="ru-RU" sz="2400" b="1" dirty="0" smtClean="0">
                <a:solidFill>
                  <a:schemeClr val="tx1">
                    <a:lumMod val="95000"/>
                    <a:lumOff val="5000"/>
                  </a:schemeClr>
                </a:solidFill>
                <a:latin typeface="Calibri" panose="020F0502020204030204" pitchFamily="34" charset="0"/>
                <a:cs typeface="Calibri" panose="020F0502020204030204" pitchFamily="34" charset="0"/>
              </a:rPr>
            </a:br>
            <a:r>
              <a:rPr lang="ru-RU" sz="2400" b="1" dirty="0" smtClean="0">
                <a:solidFill>
                  <a:srgbClr val="C00000"/>
                </a:solidFill>
                <a:latin typeface="Calibri" panose="020F0502020204030204" pitchFamily="34" charset="0"/>
                <a:cs typeface="Calibri" panose="020F0502020204030204" pitchFamily="34" charset="0"/>
              </a:rPr>
              <a:t>Лекция 1. </a:t>
            </a:r>
            <a:r>
              <a:rPr lang="ru-RU" sz="2400" b="1" dirty="0">
                <a:solidFill>
                  <a:schemeClr val="tx1"/>
                </a:solidFill>
                <a:latin typeface="Calibri" panose="020F0502020204030204" pitchFamily="34" charset="0"/>
                <a:cs typeface="Calibri" panose="020F0502020204030204" pitchFamily="34" charset="0"/>
              </a:rPr>
              <a:t>Содержание обновленного ФГОС НОО, </a:t>
            </a:r>
            <a:r>
              <a:rPr lang="ru-RU" sz="2400" b="1" dirty="0" smtClean="0">
                <a:solidFill>
                  <a:schemeClr val="tx1"/>
                </a:solidFill>
                <a:latin typeface="Calibri" panose="020F0502020204030204" pitchFamily="34" charset="0"/>
                <a:cs typeface="Calibri" panose="020F0502020204030204" pitchFamily="34" charset="0"/>
              </a:rPr>
              <a:t/>
            </a:r>
            <a:br>
              <a:rPr lang="ru-RU" sz="2400" b="1" dirty="0" smtClean="0">
                <a:solidFill>
                  <a:schemeClr val="tx1"/>
                </a:solidFill>
                <a:latin typeface="Calibri" panose="020F0502020204030204" pitchFamily="34" charset="0"/>
                <a:cs typeface="Calibri" panose="020F0502020204030204" pitchFamily="34" charset="0"/>
              </a:rPr>
            </a:br>
            <a:r>
              <a:rPr lang="ru-RU" sz="2400" b="1" dirty="0" smtClean="0">
                <a:solidFill>
                  <a:schemeClr val="tx1"/>
                </a:solidFill>
                <a:latin typeface="Calibri" panose="020F0502020204030204" pitchFamily="34" charset="0"/>
                <a:cs typeface="Calibri" panose="020F0502020204030204" pitchFamily="34" charset="0"/>
              </a:rPr>
              <a:t>ФОП и ФАОП</a:t>
            </a:r>
            <a:br>
              <a:rPr lang="ru-RU" sz="2400" b="1" dirty="0" smtClean="0">
                <a:solidFill>
                  <a:schemeClr val="tx1"/>
                </a:solidFill>
                <a:latin typeface="Calibri" panose="020F0502020204030204" pitchFamily="34" charset="0"/>
                <a:cs typeface="Calibri" panose="020F0502020204030204" pitchFamily="34" charset="0"/>
              </a:rPr>
            </a:br>
            <a:endParaRPr lang="ru-RU" sz="2400" b="1" dirty="0">
              <a:solidFill>
                <a:srgbClr val="C00000"/>
              </a:solidFill>
              <a:latin typeface="Calibri" panose="020F0502020204030204" pitchFamily="34" charset="0"/>
              <a:cs typeface="Calibri" panose="020F0502020204030204" pitchFamily="34" charset="0"/>
            </a:endParaRPr>
          </a:p>
        </p:txBody>
      </p:sp>
      <p:pic>
        <p:nvPicPr>
          <p:cNvPr id="4" name="Рисунок 3"/>
          <p:cNvPicPr>
            <a:picLocks noChangeAspect="1"/>
          </p:cNvPicPr>
          <p:nvPr/>
        </p:nvPicPr>
        <p:blipFill rotWithShape="1">
          <a:blip r:embed="rId3"/>
          <a:srcRect l="32147" t="37098" r="6681" b="13904"/>
          <a:stretch/>
        </p:blipFill>
        <p:spPr>
          <a:xfrm>
            <a:off x="2627784" y="4005064"/>
            <a:ext cx="4212468" cy="1898031"/>
          </a:xfrm>
          <a:prstGeom prst="rect">
            <a:avLst/>
          </a:prstGeom>
        </p:spPr>
      </p:pic>
      <p:pic>
        <p:nvPicPr>
          <p:cNvPr id="5" name="Рисунок 4" descr="http://idist.ru/Documets/snimok_ehkrana_2022-10-24_v_19.30.49.png"/>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588224" y="1628800"/>
            <a:ext cx="1800200" cy="765270"/>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Рисунок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5249"/>
          </a:xfrm>
          <a:prstGeom prst="rect">
            <a:avLst/>
          </a:prstGeom>
        </p:spPr>
      </p:pic>
    </p:spTree>
    <p:extLst>
      <p:ext uri="{BB962C8B-B14F-4D97-AF65-F5344CB8AC3E}">
        <p14:creationId xmlns:p14="http://schemas.microsoft.com/office/powerpoint/2010/main" val="135632552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611560" y="343781"/>
            <a:ext cx="8064896" cy="6119047"/>
          </a:xfrm>
          <a:prstGeom prst="rect">
            <a:avLst/>
          </a:prstGeom>
        </p:spPr>
        <p:txBody>
          <a:bodyPr wrap="square">
            <a:spAutoFit/>
          </a:bodyPr>
          <a:lstStyle/>
          <a:p>
            <a:pPr indent="450215" algn="just">
              <a:lnSpc>
                <a:spcPct val="107000"/>
              </a:lnSpc>
              <a:spcAft>
                <a:spcPts val="0"/>
              </a:spcAft>
            </a:pPr>
            <a:r>
              <a:rPr lang="ru-RU" sz="2200" dirty="0" smtClean="0">
                <a:latin typeface="Calibri" panose="020F0502020204030204" pitchFamily="34" charset="0"/>
                <a:ea typeface="Calibri" panose="020F0502020204030204" pitchFamily="34" charset="0"/>
                <a:cs typeface="Calibri" panose="020F0502020204030204" pitchFamily="34" charset="0"/>
              </a:rPr>
              <a:t>Аббревиатура </a:t>
            </a:r>
            <a:r>
              <a:rPr lang="ru-RU" sz="2200" dirty="0">
                <a:latin typeface="Calibri" panose="020F0502020204030204" pitchFamily="34" charset="0"/>
                <a:ea typeface="Calibri" panose="020F0502020204030204" pitchFamily="34" charset="0"/>
                <a:cs typeface="Calibri" panose="020F0502020204030204" pitchFamily="34" charset="0"/>
              </a:rPr>
              <a:t>ФГОС означает «Федеральные государственные образовательные стандарты». </a:t>
            </a:r>
            <a:endParaRPr lang="ru-RU" sz="2200" dirty="0" smtClean="0">
              <a:latin typeface="Calibri" panose="020F0502020204030204" pitchFamily="34" charset="0"/>
              <a:ea typeface="Calibri" panose="020F0502020204030204" pitchFamily="34" charset="0"/>
              <a:cs typeface="Calibri" panose="020F0502020204030204" pitchFamily="34" charset="0"/>
            </a:endParaRPr>
          </a:p>
          <a:p>
            <a:pPr indent="450215" algn="just">
              <a:lnSpc>
                <a:spcPct val="107000"/>
              </a:lnSpc>
              <a:spcAft>
                <a:spcPts val="0"/>
              </a:spcAft>
            </a:pPr>
            <a:r>
              <a:rPr lang="ru-RU" sz="2200" b="1" dirty="0" smtClean="0">
                <a:latin typeface="Calibri" panose="020F0502020204030204" pitchFamily="34" charset="0"/>
                <a:ea typeface="Calibri" panose="020F0502020204030204" pitchFamily="34" charset="0"/>
                <a:cs typeface="Calibri" panose="020F0502020204030204" pitchFamily="34" charset="0"/>
              </a:rPr>
              <a:t>ФГОС</a:t>
            </a:r>
            <a:r>
              <a:rPr lang="ru-RU" sz="2200" dirty="0" smtClean="0">
                <a:latin typeface="Calibri" panose="020F0502020204030204" pitchFamily="34" charset="0"/>
                <a:ea typeface="Calibri" panose="020F0502020204030204" pitchFamily="34" charset="0"/>
                <a:cs typeface="Calibri" panose="020F0502020204030204" pitchFamily="34" charset="0"/>
              </a:rPr>
              <a:t> </a:t>
            </a:r>
            <a:r>
              <a:rPr lang="ru-RU" sz="2200" dirty="0">
                <a:latin typeface="Calibri" panose="020F0502020204030204" pitchFamily="34" charset="0"/>
                <a:ea typeface="Calibri" panose="020F0502020204030204" pitchFamily="34" charset="0"/>
                <a:cs typeface="Calibri" panose="020F0502020204030204" pitchFamily="34" charset="0"/>
              </a:rPr>
              <a:t>- это система требований, обязательных при реализации образовательных программ в России, начиная от дошкольного образования и до высшего. Они устанавливают рамки для содержания и структуры образовательных программ, определяя, что и как должно быть изучено на каждом уровне образования.</a:t>
            </a:r>
          </a:p>
          <a:p>
            <a:pPr indent="450215" algn="just">
              <a:lnSpc>
                <a:spcPct val="107000"/>
              </a:lnSpc>
              <a:spcAft>
                <a:spcPts val="0"/>
              </a:spcAft>
            </a:pPr>
            <a:endParaRPr lang="ru-RU" sz="2200" dirty="0" smtClean="0">
              <a:latin typeface="Calibri" panose="020F0502020204030204" pitchFamily="34" charset="0"/>
              <a:ea typeface="Calibri" panose="020F0502020204030204" pitchFamily="34" charset="0"/>
              <a:cs typeface="Calibri" panose="020F0502020204030204" pitchFamily="34" charset="0"/>
            </a:endParaRPr>
          </a:p>
          <a:p>
            <a:pPr indent="450215" algn="just">
              <a:lnSpc>
                <a:spcPct val="107000"/>
              </a:lnSpc>
              <a:spcAft>
                <a:spcPts val="0"/>
              </a:spcAft>
            </a:pPr>
            <a:r>
              <a:rPr lang="ru-RU" sz="2400" b="1" dirty="0" smtClean="0">
                <a:solidFill>
                  <a:srgbClr val="C00000"/>
                </a:solidFill>
                <a:latin typeface="Calibri" panose="020F0502020204030204" pitchFamily="34" charset="0"/>
                <a:ea typeface="Calibri" panose="020F0502020204030204" pitchFamily="34" charset="0"/>
                <a:cs typeface="Calibri" panose="020F0502020204030204" pitchFamily="34" charset="0"/>
              </a:rPr>
              <a:t>На </a:t>
            </a:r>
            <a:r>
              <a:rPr lang="ru-RU" sz="2400" b="1" dirty="0">
                <a:solidFill>
                  <a:srgbClr val="C00000"/>
                </a:solidFill>
                <a:latin typeface="Calibri" panose="020F0502020204030204" pitchFamily="34" charset="0"/>
                <a:ea typeface="Calibri" panose="020F0502020204030204" pitchFamily="34" charset="0"/>
                <a:cs typeface="Calibri" panose="020F0502020204030204" pitchFamily="34" charset="0"/>
              </a:rPr>
              <a:t>каждой ступени образования свои стандарты: </a:t>
            </a:r>
          </a:p>
          <a:p>
            <a:pPr algn="just">
              <a:lnSpc>
                <a:spcPct val="107000"/>
              </a:lnSpc>
              <a:spcAft>
                <a:spcPts val="0"/>
              </a:spcAft>
            </a:pPr>
            <a:r>
              <a:rPr lang="ru-RU" sz="2400" dirty="0">
                <a:latin typeface="Calibri" panose="020F0502020204030204" pitchFamily="34" charset="0"/>
                <a:ea typeface="Calibri" panose="020F0502020204030204" pitchFamily="34" charset="0"/>
                <a:cs typeface="Calibri" panose="020F0502020204030204" pitchFamily="34" charset="0"/>
              </a:rPr>
              <a:t>ФГОС дошкольного образования (ФГОС ДО)</a:t>
            </a:r>
          </a:p>
          <a:p>
            <a:pPr algn="just">
              <a:lnSpc>
                <a:spcPct val="107000"/>
              </a:lnSpc>
              <a:spcAft>
                <a:spcPts val="0"/>
              </a:spcAft>
            </a:pPr>
            <a:r>
              <a:rPr lang="ru-RU" sz="2400" dirty="0">
                <a:latin typeface="Calibri" panose="020F0502020204030204" pitchFamily="34" charset="0"/>
                <a:ea typeface="Calibri" panose="020F0502020204030204" pitchFamily="34" charset="0"/>
                <a:cs typeface="Calibri" panose="020F0502020204030204" pitchFamily="34" charset="0"/>
              </a:rPr>
              <a:t>ФГОС начального общего образования (ФГОС НОО) </a:t>
            </a:r>
          </a:p>
          <a:p>
            <a:pPr algn="just">
              <a:lnSpc>
                <a:spcPct val="107000"/>
              </a:lnSpc>
              <a:spcAft>
                <a:spcPts val="0"/>
              </a:spcAft>
            </a:pPr>
            <a:r>
              <a:rPr lang="ru-RU" sz="2400" dirty="0">
                <a:latin typeface="Calibri" panose="020F0502020204030204" pitchFamily="34" charset="0"/>
                <a:ea typeface="Calibri" panose="020F0502020204030204" pitchFamily="34" charset="0"/>
                <a:cs typeface="Calibri" panose="020F0502020204030204" pitchFamily="34" charset="0"/>
              </a:rPr>
              <a:t>ФГОС основного общего (ФГОС ООО) </a:t>
            </a:r>
          </a:p>
          <a:p>
            <a:pPr algn="just">
              <a:lnSpc>
                <a:spcPct val="107000"/>
              </a:lnSpc>
              <a:spcAft>
                <a:spcPts val="0"/>
              </a:spcAft>
            </a:pPr>
            <a:r>
              <a:rPr lang="ru-RU" sz="2400" dirty="0">
                <a:latin typeface="Calibri" panose="020F0502020204030204" pitchFamily="34" charset="0"/>
                <a:ea typeface="Calibri" panose="020F0502020204030204" pitchFamily="34" charset="0"/>
                <a:cs typeface="Calibri" panose="020F0502020204030204" pitchFamily="34" charset="0"/>
              </a:rPr>
              <a:t>ФГОС среднего (полного) общего образования (ФГОС СОО)</a:t>
            </a:r>
          </a:p>
          <a:p>
            <a:pPr algn="just">
              <a:lnSpc>
                <a:spcPct val="107000"/>
              </a:lnSpc>
              <a:spcAft>
                <a:spcPts val="0"/>
              </a:spcAft>
            </a:pPr>
            <a:r>
              <a:rPr lang="ru-RU" sz="2400" dirty="0">
                <a:latin typeface="Calibri" panose="020F0502020204030204" pitchFamily="34" charset="0"/>
                <a:ea typeface="Calibri" panose="020F0502020204030204" pitchFamily="34" charset="0"/>
                <a:cs typeface="Calibri" panose="020F0502020204030204" pitchFamily="34" charset="0"/>
              </a:rPr>
              <a:t>ФГОС среднего профессионального (ФГОС СПО) </a:t>
            </a:r>
          </a:p>
          <a:p>
            <a:pPr algn="just">
              <a:lnSpc>
                <a:spcPct val="107000"/>
              </a:lnSpc>
              <a:spcAft>
                <a:spcPts val="0"/>
              </a:spcAft>
            </a:pPr>
            <a:r>
              <a:rPr lang="ru-RU" sz="2400" dirty="0">
                <a:latin typeface="Calibri" panose="020F0502020204030204" pitchFamily="34" charset="0"/>
                <a:ea typeface="Calibri" panose="020F0502020204030204" pitchFamily="34" charset="0"/>
                <a:cs typeface="Calibri" panose="020F0502020204030204" pitchFamily="34" charset="0"/>
              </a:rPr>
              <a:t>ФГОС высшего образования (ФГОС ВО)</a:t>
            </a:r>
            <a:endParaRPr lang="ru-RU" sz="2400" dirty="0">
              <a:effectLst/>
              <a:latin typeface="Calibri" panose="020F0502020204030204" pitchFamily="34"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27934552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23944061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683568" y="1556792"/>
            <a:ext cx="5544616" cy="4462760"/>
          </a:xfrm>
          <a:prstGeom prst="rect">
            <a:avLst/>
          </a:prstGeom>
        </p:spPr>
        <p:txBody>
          <a:bodyPr wrap="square">
            <a:spAutoFit/>
          </a:bodyPr>
          <a:lstStyle/>
          <a:p>
            <a:pPr indent="450215" algn="just">
              <a:spcAft>
                <a:spcPts val="0"/>
              </a:spcAft>
            </a:pPr>
            <a:endParaRPr lang="ru-RU" sz="2000" dirty="0" smtClean="0">
              <a:solidFill>
                <a:srgbClr val="0D0D0D"/>
              </a:solidFill>
              <a:latin typeface="Calibri" panose="020F0502020204030204" pitchFamily="34" charset="0"/>
              <a:ea typeface="Calibri" panose="020F0502020204030204" pitchFamily="34" charset="0"/>
              <a:cs typeface="Calibri" panose="020F0502020204030204" pitchFamily="34" charset="0"/>
            </a:endParaRPr>
          </a:p>
          <a:p>
            <a:pPr indent="450215" algn="just">
              <a:spcAft>
                <a:spcPts val="0"/>
              </a:spcAft>
            </a:pPr>
            <a:r>
              <a:rPr lang="ru-RU" sz="2400" b="1" dirty="0" smtClean="0">
                <a:latin typeface="Calibri" panose="020F0502020204030204" pitchFamily="34" charset="0"/>
                <a:ea typeface="Calibri" panose="020F0502020204030204" pitchFamily="34" charset="0"/>
                <a:cs typeface="Calibri" panose="020F0502020204030204" pitchFamily="34" charset="0"/>
              </a:rPr>
              <a:t>Обновленные </a:t>
            </a:r>
            <a:r>
              <a:rPr lang="ru-RU" sz="2400" b="1" dirty="0">
                <a:latin typeface="Calibri" panose="020F0502020204030204" pitchFamily="34" charset="0"/>
                <a:ea typeface="Calibri" panose="020F0502020204030204" pitchFamily="34" charset="0"/>
                <a:cs typeface="Calibri" panose="020F0502020204030204" pitchFamily="34" charset="0"/>
              </a:rPr>
              <a:t>ФГОС - это по сути усовершенствованные ФГОС, принятые еще в 2009-2012 гг</a:t>
            </a:r>
            <a:r>
              <a:rPr lang="ru-RU" sz="2400" b="1" dirty="0" smtClean="0">
                <a:latin typeface="Calibri" panose="020F0502020204030204" pitchFamily="34" charset="0"/>
                <a:ea typeface="Calibri" panose="020F0502020204030204" pitchFamily="34" charset="0"/>
                <a:cs typeface="Calibri" panose="020F0502020204030204" pitchFamily="34" charset="0"/>
              </a:rPr>
              <a:t>.</a:t>
            </a:r>
            <a:r>
              <a:rPr lang="ru-RU" sz="2400" b="1" dirty="0">
                <a:latin typeface="Calibri" panose="020F0502020204030204" pitchFamily="34" charset="0"/>
                <a:ea typeface="Calibri" panose="020F0502020204030204" pitchFamily="34" charset="0"/>
                <a:cs typeface="Calibri" panose="020F0502020204030204" pitchFamily="34" charset="0"/>
              </a:rPr>
              <a:t> Поскольку они были достаточно рамочные и приняты 10 лет назад, поэтому потребовалась их доработка. </a:t>
            </a:r>
            <a:endParaRPr lang="ru-RU" sz="2400" b="1" dirty="0" smtClean="0">
              <a:latin typeface="Calibri" panose="020F0502020204030204" pitchFamily="34" charset="0"/>
              <a:ea typeface="Calibri" panose="020F0502020204030204" pitchFamily="34" charset="0"/>
              <a:cs typeface="Calibri" panose="020F0502020204030204" pitchFamily="34" charset="0"/>
            </a:endParaRPr>
          </a:p>
          <a:p>
            <a:pPr indent="450215" algn="just">
              <a:spcAft>
                <a:spcPts val="0"/>
              </a:spcAft>
            </a:pPr>
            <a:r>
              <a:rPr lang="ru-RU" sz="2400" b="1" dirty="0" smtClean="0">
                <a:latin typeface="Calibri" panose="020F0502020204030204" pitchFamily="34" charset="0"/>
                <a:ea typeface="Calibri" panose="020F0502020204030204" pitchFamily="34" charset="0"/>
                <a:cs typeface="Calibri" panose="020F0502020204030204" pitchFamily="34" charset="0"/>
              </a:rPr>
              <a:t>Как </a:t>
            </a:r>
            <a:r>
              <a:rPr lang="ru-RU" sz="2400" b="1" dirty="0">
                <a:latin typeface="Calibri" panose="020F0502020204030204" pitchFamily="34" charset="0"/>
                <a:ea typeface="Calibri" panose="020F0502020204030204" pitchFamily="34" charset="0"/>
                <a:cs typeface="Calibri" panose="020F0502020204030204" pitchFamily="34" charset="0"/>
              </a:rPr>
              <a:t>сказано в документах Минпросвещения, обновление ФГОС НОО и ООО проведено в целях обеспечения </a:t>
            </a:r>
            <a:r>
              <a:rPr lang="ru-RU" sz="2400" b="1" dirty="0">
                <a:solidFill>
                  <a:srgbClr val="C00000"/>
                </a:solidFill>
                <a:latin typeface="Calibri" panose="020F0502020204030204" pitchFamily="34" charset="0"/>
                <a:ea typeface="Calibri" panose="020F0502020204030204" pitchFamily="34" charset="0"/>
                <a:cs typeface="Calibri" panose="020F0502020204030204" pitchFamily="34" charset="0"/>
              </a:rPr>
              <a:t>единства образовательного пространства </a:t>
            </a:r>
            <a:r>
              <a:rPr lang="ru-RU" sz="2400" b="1" smtClean="0">
                <a:solidFill>
                  <a:srgbClr val="C00000"/>
                </a:solidFill>
                <a:latin typeface="Calibri" panose="020F0502020204030204" pitchFamily="34" charset="0"/>
                <a:ea typeface="Calibri" panose="020F0502020204030204" pitchFamily="34" charset="0"/>
                <a:cs typeface="Calibri" panose="020F0502020204030204" pitchFamily="34" charset="0"/>
              </a:rPr>
              <a:t>России.</a:t>
            </a:r>
          </a:p>
        </p:txBody>
      </p:sp>
      <p:pic>
        <p:nvPicPr>
          <p:cNvPr id="2" name="Рисунок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228184" y="1988840"/>
            <a:ext cx="2814315" cy="3865612"/>
          </a:xfrm>
          <a:prstGeom prst="rect">
            <a:avLst/>
          </a:prstGeom>
        </p:spPr>
      </p:pic>
      <p:sp>
        <p:nvSpPr>
          <p:cNvPr id="4" name="Прямоугольник 3"/>
          <p:cNvSpPr/>
          <p:nvPr/>
        </p:nvSpPr>
        <p:spPr>
          <a:xfrm>
            <a:off x="1043608" y="476672"/>
            <a:ext cx="7632848" cy="584775"/>
          </a:xfrm>
          <a:prstGeom prst="rect">
            <a:avLst/>
          </a:prstGeom>
        </p:spPr>
        <p:txBody>
          <a:bodyPr wrap="square">
            <a:spAutoFit/>
          </a:bodyPr>
          <a:lstStyle/>
          <a:p>
            <a:pPr algn="ctr">
              <a:spcAft>
                <a:spcPts val="0"/>
              </a:spcAft>
            </a:pPr>
            <a:r>
              <a:rPr lang="ru-RU" sz="3200" b="1" dirty="0">
                <a:solidFill>
                  <a:schemeClr val="tx1">
                    <a:lumMod val="95000"/>
                    <a:lumOff val="5000"/>
                  </a:schemeClr>
                </a:solidFill>
                <a:latin typeface="Calibri" panose="020F0502020204030204" pitchFamily="34" charset="0"/>
                <a:ea typeface="Calibri" panose="020F0502020204030204" pitchFamily="34" charset="0"/>
                <a:cs typeface="Calibri" panose="020F0502020204030204" pitchFamily="34" charset="0"/>
              </a:rPr>
              <a:t>Зачем потребовалось обновление ФГОС?</a:t>
            </a:r>
          </a:p>
        </p:txBody>
      </p:sp>
    </p:spTree>
    <p:extLst>
      <p:ext uri="{BB962C8B-B14F-4D97-AF65-F5344CB8AC3E}">
        <p14:creationId xmlns:p14="http://schemas.microsoft.com/office/powerpoint/2010/main" val="283971732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791580" y="260648"/>
            <a:ext cx="8064896" cy="954107"/>
          </a:xfrm>
          <a:prstGeom prst="rect">
            <a:avLst/>
          </a:prstGeom>
        </p:spPr>
        <p:txBody>
          <a:bodyPr wrap="square">
            <a:spAutoFit/>
          </a:bodyPr>
          <a:lstStyle/>
          <a:p>
            <a:pPr algn="ctr"/>
            <a:r>
              <a:rPr lang="ru-RU" sz="2800" b="1" dirty="0" smtClean="0">
                <a:latin typeface="Times New Roman" panose="02020603050405020304" pitchFamily="18" charset="0"/>
                <a:ea typeface="Calibri" panose="020F0502020204030204" pitchFamily="34" charset="0"/>
                <a:cs typeface="Times New Roman" panose="02020603050405020304" pitchFamily="18" charset="0"/>
              </a:rPr>
              <a:t>Когда и кем утверждены обновленные </a:t>
            </a:r>
            <a:r>
              <a:rPr lang="ru-RU" sz="2800" b="1" dirty="0">
                <a:latin typeface="Times New Roman" panose="02020603050405020304" pitchFamily="18" charset="0"/>
                <a:ea typeface="Calibri" panose="020F0502020204030204" pitchFamily="34" charset="0"/>
                <a:cs typeface="Times New Roman" panose="02020603050405020304" pitchFamily="18" charset="0"/>
              </a:rPr>
              <a:t>ФГОС </a:t>
            </a:r>
            <a:r>
              <a:rPr lang="ru-RU" sz="2800" b="1" dirty="0" smtClean="0">
                <a:latin typeface="Times New Roman" panose="02020603050405020304" pitchFamily="18" charset="0"/>
                <a:ea typeface="Calibri" panose="020F0502020204030204" pitchFamily="34" charset="0"/>
                <a:cs typeface="Times New Roman" panose="02020603050405020304" pitchFamily="18" charset="0"/>
              </a:rPr>
              <a:t>НОО и ООО?</a:t>
            </a:r>
            <a:endParaRPr lang="ru-RU" sz="2000" dirty="0">
              <a:latin typeface="Calibri" panose="020F0502020204030204" pitchFamily="34" charset="0"/>
              <a:ea typeface="Calibri" panose="020F0502020204030204" pitchFamily="34" charset="0"/>
              <a:cs typeface="Times New Roman" panose="02020603050405020304" pitchFamily="18" charset="0"/>
            </a:endParaRPr>
          </a:p>
        </p:txBody>
      </p:sp>
      <p:sp>
        <p:nvSpPr>
          <p:cNvPr id="2" name="Прямоугольник 1"/>
          <p:cNvSpPr/>
          <p:nvPr/>
        </p:nvSpPr>
        <p:spPr>
          <a:xfrm>
            <a:off x="971600" y="1556792"/>
            <a:ext cx="7704856" cy="5170646"/>
          </a:xfrm>
          <a:prstGeom prst="rect">
            <a:avLst/>
          </a:prstGeom>
        </p:spPr>
        <p:txBody>
          <a:bodyPr wrap="square">
            <a:spAutoFit/>
          </a:bodyPr>
          <a:lstStyle/>
          <a:p>
            <a:pPr indent="450215" algn="just">
              <a:spcAft>
                <a:spcPts val="0"/>
              </a:spcAft>
            </a:pPr>
            <a:r>
              <a:rPr lang="ru-RU" sz="2200" b="1" dirty="0" smtClean="0">
                <a:solidFill>
                  <a:srgbClr val="C00000"/>
                </a:solidFill>
                <a:latin typeface="Calibri" panose="020F0502020204030204" pitchFamily="34" charset="0"/>
                <a:ea typeface="Calibri" panose="020F0502020204030204" pitchFamily="34" charset="0"/>
                <a:cs typeface="Calibri" panose="020F0502020204030204" pitchFamily="34" charset="0"/>
              </a:rPr>
              <a:t>1 </a:t>
            </a:r>
            <a:r>
              <a:rPr lang="ru-RU" sz="2200" b="1" dirty="0">
                <a:solidFill>
                  <a:srgbClr val="C00000"/>
                </a:solidFill>
                <a:latin typeface="Calibri" panose="020F0502020204030204" pitchFamily="34" charset="0"/>
                <a:ea typeface="Calibri" panose="020F0502020204030204" pitchFamily="34" charset="0"/>
                <a:cs typeface="Calibri" panose="020F0502020204030204" pitchFamily="34" charset="0"/>
              </a:rPr>
              <a:t>сентября 2022 года</a:t>
            </a:r>
            <a:r>
              <a:rPr lang="ru-RU" sz="2200" dirty="0">
                <a:solidFill>
                  <a:srgbClr val="000000"/>
                </a:solidFill>
                <a:latin typeface="Calibri" panose="020F0502020204030204" pitchFamily="34" charset="0"/>
                <a:ea typeface="Calibri" panose="020F0502020204030204" pitchFamily="34" charset="0"/>
                <a:cs typeface="Calibri" panose="020F0502020204030204" pitchFamily="34" charset="0"/>
              </a:rPr>
              <a:t>, обучающиеся </a:t>
            </a:r>
            <a:r>
              <a:rPr lang="ru-RU" sz="2200" b="1" dirty="0">
                <a:solidFill>
                  <a:srgbClr val="000000"/>
                </a:solidFill>
                <a:latin typeface="Calibri" panose="020F0502020204030204" pitchFamily="34" charset="0"/>
                <a:ea typeface="Calibri" panose="020F0502020204030204" pitchFamily="34" charset="0"/>
                <a:cs typeface="Calibri" panose="020F0502020204030204" pitchFamily="34" charset="0"/>
              </a:rPr>
              <a:t>1 и 5 классов</a:t>
            </a:r>
            <a:r>
              <a:rPr lang="ru-RU" sz="2200" dirty="0">
                <a:solidFill>
                  <a:srgbClr val="000000"/>
                </a:solidFill>
                <a:latin typeface="Calibri" panose="020F0502020204030204" pitchFamily="34" charset="0"/>
                <a:ea typeface="Calibri" panose="020F0502020204030204" pitchFamily="34" charset="0"/>
                <a:cs typeface="Calibri" panose="020F0502020204030204" pitchFamily="34" charset="0"/>
              </a:rPr>
              <a:t> российских школ перешли на обновленные Федеральные государственные образовательные стандарты </a:t>
            </a:r>
            <a:r>
              <a:rPr lang="ru-RU" sz="2200" b="1" dirty="0">
                <a:solidFill>
                  <a:srgbClr val="000000"/>
                </a:solidFill>
                <a:latin typeface="Calibri" panose="020F0502020204030204" pitchFamily="34" charset="0"/>
                <a:ea typeface="Calibri" panose="020F0502020204030204" pitchFamily="34" charset="0"/>
                <a:cs typeface="Calibri" panose="020F0502020204030204" pitchFamily="34" charset="0"/>
              </a:rPr>
              <a:t>начального общего образования</a:t>
            </a:r>
            <a:r>
              <a:rPr lang="ru-RU" sz="2200" dirty="0">
                <a:solidFill>
                  <a:srgbClr val="000000"/>
                </a:solidFill>
                <a:latin typeface="Calibri" panose="020F0502020204030204" pitchFamily="34" charset="0"/>
                <a:ea typeface="Calibri" panose="020F0502020204030204" pitchFamily="34" charset="0"/>
                <a:cs typeface="Calibri" panose="020F0502020204030204" pitchFamily="34" charset="0"/>
              </a:rPr>
              <a:t> (ФГОС НОО) и </a:t>
            </a:r>
            <a:r>
              <a:rPr lang="ru-RU" sz="2200" b="1" dirty="0">
                <a:solidFill>
                  <a:srgbClr val="000000"/>
                </a:solidFill>
                <a:latin typeface="Calibri" panose="020F0502020204030204" pitchFamily="34" charset="0"/>
                <a:ea typeface="Calibri" panose="020F0502020204030204" pitchFamily="34" charset="0"/>
                <a:cs typeface="Calibri" panose="020F0502020204030204" pitchFamily="34" charset="0"/>
              </a:rPr>
              <a:t>основного общего образования</a:t>
            </a:r>
            <a:r>
              <a:rPr lang="ru-RU" sz="2200" dirty="0">
                <a:solidFill>
                  <a:srgbClr val="000000"/>
                </a:solidFill>
                <a:latin typeface="Calibri" panose="020F0502020204030204" pitchFamily="34" charset="0"/>
                <a:ea typeface="Calibri" panose="020F0502020204030204" pitchFamily="34" charset="0"/>
                <a:cs typeface="Calibri" panose="020F0502020204030204" pitchFamily="34" charset="0"/>
              </a:rPr>
              <a:t> (ФГОС ООО), утвержденные приказами Минпросвещения России </a:t>
            </a:r>
            <a:r>
              <a:rPr lang="ru-RU" sz="2200" b="1" dirty="0">
                <a:solidFill>
                  <a:srgbClr val="C00000"/>
                </a:solidFill>
                <a:latin typeface="Calibri" panose="020F0502020204030204" pitchFamily="34" charset="0"/>
                <a:ea typeface="Calibri" panose="020F0502020204030204" pitchFamily="34" charset="0"/>
                <a:cs typeface="Calibri" panose="020F0502020204030204" pitchFamily="34" charset="0"/>
              </a:rPr>
              <a:t>от 31 мая </a:t>
            </a:r>
            <a:r>
              <a:rPr lang="ru-RU" sz="2200" b="1" dirty="0" smtClean="0">
                <a:solidFill>
                  <a:srgbClr val="C00000"/>
                </a:solidFill>
                <a:latin typeface="Calibri" panose="020F0502020204030204" pitchFamily="34" charset="0"/>
                <a:ea typeface="Calibri" panose="020F0502020204030204" pitchFamily="34" charset="0"/>
                <a:cs typeface="Calibri" panose="020F0502020204030204" pitchFamily="34" charset="0"/>
              </a:rPr>
              <a:t>2021 года </a:t>
            </a:r>
            <a:r>
              <a:rPr lang="ru-RU" sz="2200" dirty="0" smtClean="0">
                <a:solidFill>
                  <a:srgbClr val="000000"/>
                </a:solidFill>
                <a:latin typeface="Calibri" panose="020F0502020204030204" pitchFamily="34" charset="0"/>
                <a:ea typeface="Calibri" panose="020F0502020204030204" pitchFamily="34" charset="0"/>
                <a:cs typeface="Calibri" panose="020F0502020204030204" pitchFamily="34" charset="0"/>
              </a:rPr>
              <a:t>№ </a:t>
            </a:r>
            <a:r>
              <a:rPr lang="ru-RU" sz="2200" dirty="0">
                <a:solidFill>
                  <a:srgbClr val="000000"/>
                </a:solidFill>
                <a:latin typeface="Calibri" panose="020F0502020204030204" pitchFamily="34" charset="0"/>
                <a:ea typeface="Calibri" panose="020F0502020204030204" pitchFamily="34" charset="0"/>
                <a:cs typeface="Calibri" panose="020F0502020204030204" pitchFamily="34" charset="0"/>
              </a:rPr>
              <a:t>286 и № 287</a:t>
            </a:r>
            <a:r>
              <a:rPr lang="ru-RU" sz="2200" dirty="0" smtClean="0">
                <a:solidFill>
                  <a:srgbClr val="000000"/>
                </a:solidFill>
                <a:latin typeface="Calibri" panose="020F0502020204030204" pitchFamily="34" charset="0"/>
                <a:ea typeface="Calibri" panose="020F0502020204030204" pitchFamily="34" charset="0"/>
                <a:cs typeface="Calibri" panose="020F0502020204030204" pitchFamily="34" charset="0"/>
              </a:rPr>
              <a:t>.</a:t>
            </a:r>
            <a:endParaRPr lang="ru-RU" sz="2200" dirty="0" smtClean="0">
              <a:latin typeface="Calibri" panose="020F0502020204030204" pitchFamily="34" charset="0"/>
              <a:ea typeface="Calibri" panose="020F0502020204030204" pitchFamily="34" charset="0"/>
              <a:cs typeface="Calibri" panose="020F0502020204030204" pitchFamily="34" charset="0"/>
            </a:endParaRPr>
          </a:p>
          <a:p>
            <a:pPr indent="450215" algn="just">
              <a:spcAft>
                <a:spcPts val="0"/>
              </a:spcAft>
              <a:tabLst>
                <a:tab pos="540385" algn="l"/>
              </a:tabLst>
            </a:pPr>
            <a:r>
              <a:rPr lang="ru-RU" sz="2200" dirty="0" smtClean="0">
                <a:latin typeface="Calibri" panose="020F0502020204030204" pitchFamily="34" charset="0"/>
                <a:ea typeface="Calibri" panose="020F0502020204030204" pitchFamily="34" charset="0"/>
                <a:cs typeface="Calibri" panose="020F0502020204030204" pitchFamily="34" charset="0"/>
              </a:rPr>
              <a:t>В </a:t>
            </a:r>
            <a:r>
              <a:rPr lang="ru-RU" sz="2200" dirty="0">
                <a:latin typeface="Calibri" panose="020F0502020204030204" pitchFamily="34" charset="0"/>
                <a:ea typeface="Calibri" panose="020F0502020204030204" pitchFamily="34" charset="0"/>
                <a:cs typeface="Calibri" panose="020F0502020204030204" pitchFamily="34" charset="0"/>
              </a:rPr>
              <a:t>помощь органам управления образованием, образовательным организациям Минпросвещения России письмом </a:t>
            </a:r>
            <a:r>
              <a:rPr lang="ru-RU" sz="2200" b="1" dirty="0">
                <a:solidFill>
                  <a:srgbClr val="C00000"/>
                </a:solidFill>
                <a:latin typeface="Calibri" panose="020F0502020204030204" pitchFamily="34" charset="0"/>
                <a:ea typeface="Calibri" panose="020F0502020204030204" pitchFamily="34" charset="0"/>
                <a:cs typeface="Calibri" panose="020F0502020204030204" pitchFamily="34" charset="0"/>
              </a:rPr>
              <a:t>от 15.02.2022 № АЗ-113/03 </a:t>
            </a:r>
            <a:r>
              <a:rPr lang="ru-RU" sz="2200" dirty="0">
                <a:latin typeface="Calibri" panose="020F0502020204030204" pitchFamily="34" charset="0"/>
                <a:ea typeface="Calibri" panose="020F0502020204030204" pitchFamily="34" charset="0"/>
                <a:cs typeface="Calibri" panose="020F0502020204030204" pitchFamily="34" charset="0"/>
              </a:rPr>
              <a:t>направило в регионы </a:t>
            </a:r>
            <a:r>
              <a:rPr lang="ru-RU" sz="2200" b="1" dirty="0">
                <a:solidFill>
                  <a:srgbClr val="C00000"/>
                </a:solidFill>
                <a:latin typeface="Calibri" panose="020F0502020204030204" pitchFamily="34" charset="0"/>
                <a:ea typeface="Calibri" panose="020F0502020204030204" pitchFamily="34" charset="0"/>
                <a:cs typeface="Calibri" panose="020F0502020204030204" pitchFamily="34" charset="0"/>
              </a:rPr>
              <a:t>Методические рекомендации </a:t>
            </a:r>
            <a:r>
              <a:rPr lang="ru-RU" sz="2200" b="1" dirty="0">
                <a:latin typeface="Calibri" panose="020F0502020204030204" pitchFamily="34" charset="0"/>
                <a:ea typeface="Calibri" panose="020F0502020204030204" pitchFamily="34" charset="0"/>
                <a:cs typeface="Calibri" panose="020F0502020204030204" pitchFamily="34" charset="0"/>
              </a:rPr>
              <a:t>о введении обновленных ФГОС НОО и ФГОС ООО</a:t>
            </a:r>
            <a:r>
              <a:rPr lang="ru-RU" sz="2200" dirty="0">
                <a:latin typeface="Calibri" panose="020F0502020204030204" pitchFamily="34" charset="0"/>
                <a:ea typeface="Calibri" panose="020F0502020204030204" pitchFamily="34" charset="0"/>
                <a:cs typeface="Calibri" panose="020F0502020204030204" pitchFamily="34" charset="0"/>
              </a:rPr>
              <a:t>, а письмом от 08.08.2022 № ТВ-1517/03 - </a:t>
            </a:r>
            <a:r>
              <a:rPr lang="ru-RU" sz="2200" b="1" dirty="0">
                <a:solidFill>
                  <a:srgbClr val="C00000"/>
                </a:solidFill>
                <a:latin typeface="Calibri" panose="020F0502020204030204" pitchFamily="34" charset="0"/>
                <a:ea typeface="Calibri" panose="020F0502020204030204" pitchFamily="34" charset="0"/>
                <a:cs typeface="Calibri" panose="020F0502020204030204" pitchFamily="34" charset="0"/>
              </a:rPr>
              <a:t>ответы на наиболее частые вопросы</a:t>
            </a:r>
            <a:r>
              <a:rPr lang="ru-RU" sz="2200" dirty="0">
                <a:latin typeface="Calibri" panose="020F0502020204030204" pitchFamily="34" charset="0"/>
                <a:ea typeface="Calibri" panose="020F0502020204030204" pitchFamily="34" charset="0"/>
                <a:cs typeface="Calibri" panose="020F0502020204030204" pitchFamily="34" charset="0"/>
              </a:rPr>
              <a:t>, возникающие на региональном, муниципальном уровнях и уровне образовательной организации при введении обновленных ФГОС НОО и ООО.</a:t>
            </a:r>
            <a:endParaRPr lang="ru-RU" sz="2200" dirty="0">
              <a:effectLst/>
              <a:latin typeface="Calibri" panose="020F0502020204030204" pitchFamily="34"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56998010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251520" y="191840"/>
            <a:ext cx="8640960" cy="1323439"/>
          </a:xfrm>
          <a:prstGeom prst="rect">
            <a:avLst/>
          </a:prstGeom>
        </p:spPr>
        <p:txBody>
          <a:bodyPr wrap="square">
            <a:spAutoFit/>
          </a:bodyPr>
          <a:lstStyle/>
          <a:p>
            <a:pPr algn="ctr"/>
            <a:r>
              <a:rPr lang="ru-RU" sz="2000" b="1" dirty="0" smtClean="0">
                <a:latin typeface="Calibri" panose="020F0502020204030204" pitchFamily="34" charset="0"/>
                <a:cs typeface="Calibri" panose="020F0502020204030204" pitchFamily="34" charset="0"/>
              </a:rPr>
              <a:t>Приказ Минпросвещения России от 18 июля 2022 г. № 569 </a:t>
            </a:r>
          </a:p>
          <a:p>
            <a:pPr algn="ctr"/>
            <a:r>
              <a:rPr lang="ru-RU" sz="2000" b="1" dirty="0" smtClean="0">
                <a:latin typeface="Calibri" panose="020F0502020204030204" pitchFamily="34" charset="0"/>
                <a:cs typeface="Calibri" panose="020F0502020204030204" pitchFamily="34" charset="0"/>
              </a:rPr>
              <a:t>«О внесении изменений в федеральный государственный образовательный стандарт начального общего образования, утвержденный приказом Минпросвещения России </a:t>
            </a:r>
            <a:r>
              <a:rPr lang="ru-RU" sz="2000" dirty="0" smtClean="0">
                <a:latin typeface="Calibri" panose="020F0502020204030204" pitchFamily="34" charset="0"/>
                <a:cs typeface="Calibri" panose="020F0502020204030204" pitchFamily="34" charset="0"/>
              </a:rPr>
              <a:t>от </a:t>
            </a:r>
            <a:r>
              <a:rPr lang="ru-RU" sz="2000" dirty="0" smtClean="0">
                <a:solidFill>
                  <a:srgbClr val="C00000"/>
                </a:solidFill>
                <a:latin typeface="Calibri" panose="020F0502020204030204" pitchFamily="34" charset="0"/>
                <a:cs typeface="Calibri" panose="020F0502020204030204" pitchFamily="34" charset="0"/>
              </a:rPr>
              <a:t>31 мая 2021 г. № 286» </a:t>
            </a:r>
            <a:endParaRPr lang="ru-RU" sz="2000" dirty="0">
              <a:solidFill>
                <a:srgbClr val="C00000"/>
              </a:solidFill>
              <a:latin typeface="Calibri" panose="020F0502020204030204" pitchFamily="34" charset="0"/>
              <a:cs typeface="Calibri" panose="020F0502020204030204" pitchFamily="34" charset="0"/>
            </a:endParaRPr>
          </a:p>
        </p:txBody>
      </p:sp>
      <p:pic>
        <p:nvPicPr>
          <p:cNvPr id="4" name="Рисунок 3"/>
          <p:cNvPicPr/>
          <p:nvPr/>
        </p:nvPicPr>
        <p:blipFill rotWithShape="1">
          <a:blip r:embed="rId2">
            <a:extLst>
              <a:ext uri="{BEBA8EAE-BF5A-486C-A8C5-ECC9F3942E4B}">
                <a14:imgProps xmlns:a14="http://schemas.microsoft.com/office/drawing/2010/main">
                  <a14:imgLayer r:embed="rId3">
                    <a14:imgEffect>
                      <a14:sharpenSoften amount="42000"/>
                    </a14:imgEffect>
                  </a14:imgLayer>
                </a14:imgProps>
              </a:ext>
            </a:extLst>
          </a:blip>
          <a:srcRect l="12600" t="20057" r="43856" b="6552"/>
          <a:stretch/>
        </p:blipFill>
        <p:spPr bwMode="auto">
          <a:xfrm>
            <a:off x="1655676" y="1515278"/>
            <a:ext cx="6372708" cy="5342721"/>
          </a:xfrm>
          <a:prstGeom prst="rect">
            <a:avLst/>
          </a:prstGeom>
          <a:ln>
            <a:noFill/>
          </a:ln>
          <a:extLst>
            <a:ext uri="{53640926-AAD7-44D8-BBD7-CCE9431645EC}">
              <a14:shadowObscured xmlns:a14="http://schemas.microsoft.com/office/drawing/2010/main"/>
            </a:ext>
          </a:extLst>
        </p:spPr>
      </p:pic>
      <p:pic>
        <p:nvPicPr>
          <p:cNvPr id="5" name="Рисунок 4" descr="http://30limzemlyanichka.edusite.ru/images/p28_fgosvdou1.jpg"/>
          <p:cNvPicPr/>
          <p:nvPr/>
        </p:nvPicPr>
        <p:blipFill>
          <a:blip r:embed="rId4">
            <a:extLst>
              <a:ext uri="{28A0092B-C50C-407E-A947-70E740481C1C}">
                <a14:useLocalDpi xmlns:a14="http://schemas.microsoft.com/office/drawing/2010/main" val="0"/>
              </a:ext>
            </a:extLst>
          </a:blip>
          <a:srcRect/>
          <a:stretch>
            <a:fillRect/>
          </a:stretch>
        </p:blipFill>
        <p:spPr bwMode="auto">
          <a:xfrm>
            <a:off x="899592" y="1620885"/>
            <a:ext cx="2106234" cy="1728192"/>
          </a:xfrm>
          <a:prstGeom prst="rect">
            <a:avLst/>
          </a:prstGeom>
          <a:noFill/>
          <a:ln>
            <a:noFill/>
          </a:ln>
        </p:spPr>
      </p:pic>
    </p:spTree>
    <p:extLst>
      <p:ext uri="{BB962C8B-B14F-4D97-AF65-F5344CB8AC3E}">
        <p14:creationId xmlns:p14="http://schemas.microsoft.com/office/powerpoint/2010/main" val="206763852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467544" y="116632"/>
            <a:ext cx="8208912" cy="6613349"/>
          </a:xfrm>
          <a:prstGeom prst="rect">
            <a:avLst/>
          </a:prstGeom>
        </p:spPr>
        <p:txBody>
          <a:bodyPr wrap="square">
            <a:spAutoFit/>
          </a:bodyPr>
          <a:lstStyle/>
          <a:p>
            <a:pPr indent="450215" algn="just">
              <a:lnSpc>
                <a:spcPct val="107000"/>
              </a:lnSpc>
              <a:spcAft>
                <a:spcPts val="0"/>
              </a:spcAft>
              <a:tabLst>
                <a:tab pos="540385" algn="l"/>
              </a:tabLst>
            </a:pPr>
            <a:r>
              <a:rPr lang="ru-RU" sz="2200" b="1" dirty="0" smtClean="0">
                <a:solidFill>
                  <a:srgbClr val="C00000"/>
                </a:solidFill>
                <a:latin typeface="Calibri" panose="020F0502020204030204" pitchFamily="34" charset="0"/>
                <a:ea typeface="Calibri" panose="020F0502020204030204" pitchFamily="34" charset="0"/>
                <a:cs typeface="Calibri" panose="020F0502020204030204" pitchFamily="34" charset="0"/>
              </a:rPr>
              <a:t>О СРОКАХ И ПОРЯДКЕ ПЕРЕХОДА НА ОБНОВЛЕННЫЕ ФГОС</a:t>
            </a:r>
            <a:endParaRPr lang="ru-RU" sz="2200" dirty="0" smtClean="0">
              <a:solidFill>
                <a:srgbClr val="0D0D0D"/>
              </a:solidFill>
              <a:latin typeface="Calibri" panose="020F0502020204030204" pitchFamily="34" charset="0"/>
              <a:ea typeface="Calibri" panose="020F0502020204030204" pitchFamily="34" charset="0"/>
              <a:cs typeface="Calibri" panose="020F0502020204030204" pitchFamily="34" charset="0"/>
            </a:endParaRPr>
          </a:p>
          <a:p>
            <a:pPr indent="357188" algn="just">
              <a:lnSpc>
                <a:spcPct val="107000"/>
              </a:lnSpc>
              <a:spcAft>
                <a:spcPts val="0"/>
              </a:spcAft>
              <a:tabLst>
                <a:tab pos="540385" algn="l"/>
              </a:tabLst>
            </a:pPr>
            <a:r>
              <a:rPr lang="ru-RU" sz="2200" dirty="0" smtClean="0">
                <a:solidFill>
                  <a:srgbClr val="0D0D0D"/>
                </a:solidFill>
                <a:latin typeface="Calibri" panose="020F0502020204030204" pitchFamily="34" charset="0"/>
                <a:ea typeface="Calibri" panose="020F0502020204030204" pitchFamily="34" charset="0"/>
                <a:cs typeface="Calibri" panose="020F0502020204030204" pitchFamily="34" charset="0"/>
              </a:rPr>
              <a:t>Установлено</a:t>
            </a:r>
            <a:r>
              <a:rPr lang="ru-RU" sz="2200" dirty="0">
                <a:solidFill>
                  <a:srgbClr val="0D0D0D"/>
                </a:solidFill>
                <a:latin typeface="Calibri" panose="020F0502020204030204" pitchFamily="34" charset="0"/>
                <a:ea typeface="Calibri" panose="020F0502020204030204" pitchFamily="34" charset="0"/>
                <a:cs typeface="Calibri" panose="020F0502020204030204" pitchFamily="34" charset="0"/>
              </a:rPr>
              <a:t>, что переход школ на обновленные ФГОС осуществляется в следующие сроки:</a:t>
            </a:r>
            <a:endParaRPr lang="ru-RU" sz="2200" dirty="0">
              <a:latin typeface="Calibri" panose="020F0502020204030204" pitchFamily="34" charset="0"/>
              <a:ea typeface="Calibri" panose="020F0502020204030204" pitchFamily="34" charset="0"/>
              <a:cs typeface="Calibri" panose="020F0502020204030204" pitchFamily="34" charset="0"/>
            </a:endParaRPr>
          </a:p>
          <a:p>
            <a:pPr marL="342900" lvl="0" indent="-342900" algn="just">
              <a:lnSpc>
                <a:spcPct val="107000"/>
              </a:lnSpc>
              <a:spcAft>
                <a:spcPts val="0"/>
              </a:spcAft>
              <a:buFont typeface="Wingdings" panose="05000000000000000000" pitchFamily="2" charset="2"/>
              <a:buChar char=""/>
              <a:tabLst>
                <a:tab pos="540385" algn="l"/>
              </a:tabLst>
            </a:pPr>
            <a:r>
              <a:rPr lang="ru-RU" sz="2200" b="1" dirty="0">
                <a:solidFill>
                  <a:srgbClr val="0D0D0D"/>
                </a:solidFill>
                <a:latin typeface="Calibri" panose="020F0502020204030204" pitchFamily="34" charset="0"/>
                <a:ea typeface="Calibri" panose="020F0502020204030204" pitchFamily="34" charset="0"/>
                <a:cs typeface="Calibri" panose="020F0502020204030204" pitchFamily="34" charset="0"/>
              </a:rPr>
              <a:t>2022/2023 учебный год -</a:t>
            </a:r>
            <a:r>
              <a:rPr lang="ru-RU" sz="2200" dirty="0">
                <a:solidFill>
                  <a:srgbClr val="0D0D0D"/>
                </a:solidFill>
                <a:latin typeface="Calibri" panose="020F0502020204030204" pitchFamily="34" charset="0"/>
                <a:ea typeface="Calibri" panose="020F0502020204030204" pitchFamily="34" charset="0"/>
                <a:cs typeface="Calibri" panose="020F0502020204030204" pitchFamily="34" charset="0"/>
              </a:rPr>
              <a:t>1 и 5 классы, остальные классы по мере готовности школ;</a:t>
            </a:r>
            <a:endParaRPr lang="ru-RU" sz="2200" dirty="0">
              <a:latin typeface="Calibri" panose="020F0502020204030204" pitchFamily="34" charset="0"/>
              <a:ea typeface="Calibri" panose="020F0502020204030204" pitchFamily="34" charset="0"/>
              <a:cs typeface="Calibri" panose="020F0502020204030204" pitchFamily="34" charset="0"/>
            </a:endParaRPr>
          </a:p>
          <a:p>
            <a:pPr marL="342900" lvl="0" indent="-342900" algn="just">
              <a:lnSpc>
                <a:spcPct val="107000"/>
              </a:lnSpc>
              <a:spcAft>
                <a:spcPts val="0"/>
              </a:spcAft>
              <a:buFont typeface="Wingdings" panose="05000000000000000000" pitchFamily="2" charset="2"/>
              <a:buChar char=""/>
              <a:tabLst>
                <a:tab pos="540385" algn="l"/>
              </a:tabLst>
            </a:pPr>
            <a:r>
              <a:rPr lang="ru-RU" sz="2200" b="1" dirty="0">
                <a:solidFill>
                  <a:srgbClr val="0D0D0D"/>
                </a:solidFill>
                <a:latin typeface="Calibri" panose="020F0502020204030204" pitchFamily="34" charset="0"/>
                <a:ea typeface="Calibri" panose="020F0502020204030204" pitchFamily="34" charset="0"/>
                <a:cs typeface="Calibri" panose="020F0502020204030204" pitchFamily="34" charset="0"/>
              </a:rPr>
              <a:t>2023/2024 учебный год – </a:t>
            </a:r>
            <a:r>
              <a:rPr lang="ru-RU" sz="2200" dirty="0">
                <a:solidFill>
                  <a:srgbClr val="0D0D0D"/>
                </a:solidFill>
                <a:latin typeface="Calibri" panose="020F0502020204030204" pitchFamily="34" charset="0"/>
                <a:ea typeface="Calibri" panose="020F0502020204030204" pitchFamily="34" charset="0"/>
                <a:cs typeface="Calibri" panose="020F0502020204030204" pitchFamily="34" charset="0"/>
              </a:rPr>
              <a:t>1-4, 5-7 классы, остальные классы по мере готовности школ</a:t>
            </a:r>
            <a:r>
              <a:rPr lang="ru-RU" sz="2200" dirty="0" smtClean="0">
                <a:solidFill>
                  <a:srgbClr val="0D0D0D"/>
                </a:solidFill>
                <a:latin typeface="Calibri" panose="020F0502020204030204" pitchFamily="34" charset="0"/>
                <a:ea typeface="Calibri" panose="020F0502020204030204" pitchFamily="34" charset="0"/>
                <a:cs typeface="Calibri" panose="020F0502020204030204" pitchFamily="34" charset="0"/>
              </a:rPr>
              <a:t>.</a:t>
            </a:r>
          </a:p>
          <a:p>
            <a:pPr indent="450215" algn="just">
              <a:lnSpc>
                <a:spcPct val="107000"/>
              </a:lnSpc>
              <a:spcAft>
                <a:spcPts val="0"/>
              </a:spcAft>
              <a:tabLst>
                <a:tab pos="540385" algn="l"/>
              </a:tabLst>
            </a:pPr>
            <a:endParaRPr lang="ru-RU" sz="2200" dirty="0" smtClean="0">
              <a:solidFill>
                <a:srgbClr val="0D0D0D"/>
              </a:solidFill>
              <a:latin typeface="Calibri" panose="020F0502020204030204" pitchFamily="34" charset="0"/>
              <a:ea typeface="Calibri" panose="020F0502020204030204" pitchFamily="34" charset="0"/>
              <a:cs typeface="Calibri" panose="020F0502020204030204" pitchFamily="34" charset="0"/>
            </a:endParaRPr>
          </a:p>
          <a:p>
            <a:pPr indent="357188" algn="just">
              <a:lnSpc>
                <a:spcPct val="107000"/>
              </a:lnSpc>
              <a:spcAft>
                <a:spcPts val="0"/>
              </a:spcAft>
              <a:tabLst>
                <a:tab pos="540385" algn="l"/>
              </a:tabLst>
            </a:pPr>
            <a:r>
              <a:rPr lang="ru-RU" sz="2200" dirty="0" smtClean="0">
                <a:solidFill>
                  <a:srgbClr val="0D0D0D"/>
                </a:solidFill>
                <a:latin typeface="Calibri" panose="020F0502020204030204" pitchFamily="34" charset="0"/>
                <a:ea typeface="Calibri" panose="020F0502020204030204" pitchFamily="34" charset="0"/>
                <a:cs typeface="Calibri" panose="020F0502020204030204" pitchFamily="34" charset="0"/>
              </a:rPr>
              <a:t>Как разъяснено в </a:t>
            </a:r>
            <a:r>
              <a:rPr lang="ru-RU" sz="2200" dirty="0">
                <a:solidFill>
                  <a:srgbClr val="0D0D0D"/>
                </a:solidFill>
                <a:latin typeface="Calibri" panose="020F0502020204030204" pitchFamily="34" charset="0"/>
                <a:ea typeface="Calibri" panose="020F0502020204030204" pitchFamily="34" charset="0"/>
                <a:cs typeface="Calibri" panose="020F0502020204030204" pitchFamily="34" charset="0"/>
              </a:rPr>
              <a:t>ответах на вопросы, если родители  (законные представители</a:t>
            </a:r>
            <a:r>
              <a:rPr lang="ru-RU" sz="2200" dirty="0" smtClean="0">
                <a:solidFill>
                  <a:srgbClr val="0D0D0D"/>
                </a:solidFill>
                <a:latin typeface="Calibri" panose="020F0502020204030204" pitchFamily="34" charset="0"/>
                <a:ea typeface="Calibri" panose="020F0502020204030204" pitchFamily="34" charset="0"/>
                <a:cs typeface="Calibri" panose="020F0502020204030204" pitchFamily="34" charset="0"/>
              </a:rPr>
              <a:t>) </a:t>
            </a:r>
            <a:r>
              <a:rPr lang="ru-RU" sz="2200" dirty="0">
                <a:solidFill>
                  <a:srgbClr val="0D0D0D"/>
                </a:solidFill>
                <a:latin typeface="Calibri" panose="020F0502020204030204" pitchFamily="34" charset="0"/>
                <a:ea typeface="Calibri" panose="020F0502020204030204" pitchFamily="34" charset="0"/>
                <a:cs typeface="Calibri" panose="020F0502020204030204" pitchFamily="34" charset="0"/>
              </a:rPr>
              <a:t>несовершеннолетних обучающихся, зачисленных в школу до 16 июля 2021 года, </a:t>
            </a:r>
            <a:r>
              <a:rPr lang="ru-RU" sz="2200" dirty="0" smtClean="0">
                <a:solidFill>
                  <a:srgbClr val="0D0D0D"/>
                </a:solidFill>
                <a:latin typeface="Calibri" panose="020F0502020204030204" pitchFamily="34" charset="0"/>
                <a:ea typeface="Calibri" panose="020F0502020204030204" pitchFamily="34" charset="0"/>
                <a:cs typeface="Calibri" panose="020F0502020204030204" pitchFamily="34" charset="0"/>
              </a:rPr>
              <a:t>которые не </a:t>
            </a:r>
            <a:r>
              <a:rPr lang="ru-RU" sz="2200" dirty="0">
                <a:solidFill>
                  <a:srgbClr val="0D0D0D"/>
                </a:solidFill>
                <a:latin typeface="Calibri" panose="020F0502020204030204" pitchFamily="34" charset="0"/>
                <a:ea typeface="Calibri" panose="020F0502020204030204" pitchFamily="34" charset="0"/>
                <a:cs typeface="Calibri" panose="020F0502020204030204" pitchFamily="34" charset="0"/>
              </a:rPr>
              <a:t>дают согласие на обучение в соответствии с обновленными </a:t>
            </a:r>
            <a:r>
              <a:rPr lang="ru-RU" sz="2200" dirty="0" smtClean="0">
                <a:solidFill>
                  <a:srgbClr val="0D0D0D"/>
                </a:solidFill>
                <a:latin typeface="Calibri" panose="020F0502020204030204" pitchFamily="34" charset="0"/>
                <a:ea typeface="Calibri" panose="020F0502020204030204" pitchFamily="34" charset="0"/>
                <a:cs typeface="Calibri" panose="020F0502020204030204" pitchFamily="34" charset="0"/>
              </a:rPr>
              <a:t>ФГОС. Если в </a:t>
            </a:r>
            <a:r>
              <a:rPr lang="ru-RU" sz="2200" dirty="0">
                <a:solidFill>
                  <a:srgbClr val="0D0D0D"/>
                </a:solidFill>
                <a:latin typeface="Calibri" panose="020F0502020204030204" pitchFamily="34" charset="0"/>
                <a:ea typeface="Calibri" panose="020F0502020204030204" pitchFamily="34" charset="0"/>
                <a:cs typeface="Calibri" panose="020F0502020204030204" pitchFamily="34" charset="0"/>
              </a:rPr>
              <a:t>образовательной организации созданы условия  для обучения по обновленным ФГОС, то данная ситуация может быть решена только путём диалога между ответственными специалистами образовательной организации и родителями </a:t>
            </a:r>
            <a:r>
              <a:rPr lang="ru-RU" sz="2200" dirty="0" smtClean="0">
                <a:solidFill>
                  <a:srgbClr val="0D0D0D"/>
                </a:solidFill>
                <a:latin typeface="Calibri" panose="020F0502020204030204" pitchFamily="34" charset="0"/>
                <a:ea typeface="Calibri" panose="020F0502020204030204" pitchFamily="34" charset="0"/>
                <a:cs typeface="Calibri" panose="020F0502020204030204" pitchFamily="34" charset="0"/>
              </a:rPr>
              <a:t>несовершеннолетних </a:t>
            </a:r>
            <a:r>
              <a:rPr lang="ru-RU" sz="2200" dirty="0">
                <a:solidFill>
                  <a:srgbClr val="0D0D0D"/>
                </a:solidFill>
                <a:latin typeface="Calibri" panose="020F0502020204030204" pitchFamily="34" charset="0"/>
                <a:ea typeface="Calibri" panose="020F0502020204030204" pitchFamily="34" charset="0"/>
                <a:cs typeface="Calibri" panose="020F0502020204030204" pitchFamily="34" charset="0"/>
              </a:rPr>
              <a:t>обучающихся, в результате которого необходимо найти приемлемое для всех решение.</a:t>
            </a:r>
            <a:endParaRPr lang="ru-RU" sz="2200" dirty="0">
              <a:effectLst/>
              <a:latin typeface="Calibri" panose="020F0502020204030204" pitchFamily="34"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04762739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Объект 1">
            <a:hlinkClick r:id="" action="ppaction://ole?verb=0"/>
          </p:cNvPr>
          <p:cNvGraphicFramePr>
            <a:graphicFrameLocks noChangeAspect="1"/>
          </p:cNvGraphicFramePr>
          <p:nvPr>
            <p:extLst>
              <p:ext uri="{D42A27DB-BD31-4B8C-83A1-F6EECF244321}">
                <p14:modId xmlns:p14="http://schemas.microsoft.com/office/powerpoint/2010/main" val="166806910"/>
              </p:ext>
            </p:extLst>
          </p:nvPr>
        </p:nvGraphicFramePr>
        <p:xfrm>
          <a:off x="6667318" y="5301208"/>
          <a:ext cx="1931060" cy="1367930"/>
        </p:xfrm>
        <a:graphic>
          <a:graphicData uri="http://schemas.openxmlformats.org/presentationml/2006/ole">
            <mc:AlternateContent xmlns:mc="http://schemas.openxmlformats.org/markup-compatibility/2006">
              <mc:Choice xmlns:v="urn:schemas-microsoft-com:vml" Requires="v">
                <p:oleObj spid="_x0000_s1104" name="Презентация" r:id="rId3" imgW="4570501" imgH="3427618" progId="PowerPoint.Show.12">
                  <p:embed/>
                </p:oleObj>
              </mc:Choice>
              <mc:Fallback>
                <p:oleObj name="Презентация" r:id="rId3" imgW="4570501" imgH="3427618" progId="PowerPoint.Show.12">
                  <p:embed/>
                  <p:pic>
                    <p:nvPicPr>
                      <p:cNvPr id="0" name=""/>
                      <p:cNvPicPr/>
                      <p:nvPr/>
                    </p:nvPicPr>
                    <p:blipFill>
                      <a:blip r:embed="rId4"/>
                      <a:stretch>
                        <a:fillRect/>
                      </a:stretch>
                    </p:blipFill>
                    <p:spPr>
                      <a:xfrm>
                        <a:off x="6667318" y="5301208"/>
                        <a:ext cx="1931060" cy="1367930"/>
                      </a:xfrm>
                      <a:prstGeom prst="rect">
                        <a:avLst/>
                      </a:prstGeom>
                    </p:spPr>
                  </p:pic>
                </p:oleObj>
              </mc:Fallback>
            </mc:AlternateContent>
          </a:graphicData>
        </a:graphic>
      </p:graphicFrame>
      <p:sp>
        <p:nvSpPr>
          <p:cNvPr id="3" name="Прямоугольник 2"/>
          <p:cNvSpPr/>
          <p:nvPr/>
        </p:nvSpPr>
        <p:spPr>
          <a:xfrm>
            <a:off x="965530" y="2060848"/>
            <a:ext cx="7632848" cy="4493538"/>
          </a:xfrm>
          <a:prstGeom prst="rect">
            <a:avLst/>
          </a:prstGeom>
        </p:spPr>
        <p:txBody>
          <a:bodyPr wrap="square">
            <a:spAutoFit/>
          </a:bodyPr>
          <a:lstStyle/>
          <a:p>
            <a:pPr lvl="0" indent="355600" algn="just" eaLnBrk="1" fontAlgn="auto" hangingPunct="1">
              <a:spcBef>
                <a:spcPts val="0"/>
              </a:spcBef>
              <a:spcAft>
                <a:spcPts val="0"/>
              </a:spcAft>
            </a:pPr>
            <a:endParaRPr lang="ru-RU" sz="2200" b="1" dirty="0" smtClean="0">
              <a:solidFill>
                <a:prstClr val="black"/>
              </a:solidFill>
              <a:latin typeface="Calibri"/>
            </a:endParaRPr>
          </a:p>
          <a:p>
            <a:pPr lvl="0" indent="355600" algn="just" eaLnBrk="1" fontAlgn="auto" hangingPunct="1">
              <a:spcBef>
                <a:spcPts val="0"/>
              </a:spcBef>
              <a:spcAft>
                <a:spcPts val="0"/>
              </a:spcAft>
            </a:pPr>
            <a:r>
              <a:rPr lang="ru-RU" sz="2400" dirty="0" smtClean="0">
                <a:solidFill>
                  <a:prstClr val="black"/>
                </a:solidFill>
                <a:latin typeface="Calibri"/>
              </a:rPr>
              <a:t>Федеральные </a:t>
            </a:r>
            <a:r>
              <a:rPr lang="ru-RU" sz="2400" dirty="0">
                <a:solidFill>
                  <a:prstClr val="black"/>
                </a:solidFill>
                <a:latin typeface="Calibri"/>
              </a:rPr>
              <a:t>государственные образовательные стандарты (ФГОС) - это совокупность требований, обязательных при реализации </a:t>
            </a:r>
            <a:r>
              <a:rPr lang="ru-RU" sz="2400" b="1" dirty="0">
                <a:solidFill>
                  <a:prstClr val="black"/>
                </a:solidFill>
                <a:latin typeface="Calibri"/>
              </a:rPr>
              <a:t>основных образовательных программ (ООП) образовательными учреждениями, имеющими государственную </a:t>
            </a:r>
            <a:r>
              <a:rPr lang="ru-RU" sz="2400" b="1" dirty="0" smtClean="0">
                <a:solidFill>
                  <a:prstClr val="black"/>
                </a:solidFill>
                <a:latin typeface="Calibri"/>
              </a:rPr>
              <a:t>аккредитацию:</a:t>
            </a:r>
            <a:r>
              <a:rPr lang="ru-RU" sz="2400" dirty="0" smtClean="0">
                <a:solidFill>
                  <a:prstClr val="black"/>
                </a:solidFill>
                <a:latin typeface="Calibri"/>
              </a:rPr>
              <a:t> </a:t>
            </a:r>
          </a:p>
          <a:p>
            <a:pPr marL="342900" lvl="0" indent="-342900" algn="just" eaLnBrk="1" fontAlgn="auto" hangingPunct="1">
              <a:spcBef>
                <a:spcPts val="0"/>
              </a:spcBef>
              <a:spcAft>
                <a:spcPts val="0"/>
              </a:spcAft>
              <a:buFont typeface="Wingdings" panose="05000000000000000000" pitchFamily="2" charset="2"/>
              <a:buChar char="q"/>
            </a:pPr>
            <a:r>
              <a:rPr lang="ru-RU" sz="2400" dirty="0" smtClean="0">
                <a:solidFill>
                  <a:prstClr val="black"/>
                </a:solidFill>
                <a:latin typeface="Calibri"/>
              </a:rPr>
              <a:t>начального </a:t>
            </a:r>
            <a:r>
              <a:rPr lang="ru-RU" sz="2400" dirty="0">
                <a:solidFill>
                  <a:prstClr val="black"/>
                </a:solidFill>
                <a:latin typeface="Calibri"/>
              </a:rPr>
              <a:t>общего образования (НОО</a:t>
            </a:r>
            <a:r>
              <a:rPr lang="ru-RU" sz="2400" dirty="0" smtClean="0">
                <a:solidFill>
                  <a:prstClr val="black"/>
                </a:solidFill>
                <a:latin typeface="Calibri"/>
              </a:rPr>
              <a:t>) </a:t>
            </a:r>
          </a:p>
          <a:p>
            <a:pPr marL="342900" lvl="0" indent="-342900" algn="just" eaLnBrk="1" fontAlgn="auto" hangingPunct="1">
              <a:spcBef>
                <a:spcPts val="0"/>
              </a:spcBef>
              <a:spcAft>
                <a:spcPts val="0"/>
              </a:spcAft>
              <a:buFont typeface="Wingdings" panose="05000000000000000000" pitchFamily="2" charset="2"/>
              <a:buChar char="q"/>
            </a:pPr>
            <a:r>
              <a:rPr lang="ru-RU" sz="2400" dirty="0" smtClean="0">
                <a:solidFill>
                  <a:prstClr val="black"/>
                </a:solidFill>
                <a:latin typeface="Calibri"/>
              </a:rPr>
              <a:t>основного </a:t>
            </a:r>
            <a:r>
              <a:rPr lang="ru-RU" sz="2400" dirty="0">
                <a:solidFill>
                  <a:prstClr val="black"/>
                </a:solidFill>
                <a:latin typeface="Calibri"/>
              </a:rPr>
              <a:t>общего (ООО</a:t>
            </a:r>
            <a:r>
              <a:rPr lang="ru-RU" sz="2400" dirty="0" smtClean="0">
                <a:solidFill>
                  <a:prstClr val="black"/>
                </a:solidFill>
                <a:latin typeface="Calibri"/>
              </a:rPr>
              <a:t>)</a:t>
            </a:r>
          </a:p>
          <a:p>
            <a:pPr marL="342900" lvl="0" indent="-342900" algn="just" eaLnBrk="1" fontAlgn="auto" hangingPunct="1">
              <a:spcBef>
                <a:spcPts val="0"/>
              </a:spcBef>
              <a:spcAft>
                <a:spcPts val="0"/>
              </a:spcAft>
              <a:buFont typeface="Wingdings" panose="05000000000000000000" pitchFamily="2" charset="2"/>
              <a:buChar char="q"/>
            </a:pPr>
            <a:r>
              <a:rPr lang="ru-RU" sz="2400" dirty="0" smtClean="0">
                <a:solidFill>
                  <a:prstClr val="black"/>
                </a:solidFill>
                <a:latin typeface="Calibri"/>
              </a:rPr>
              <a:t>среднего </a:t>
            </a:r>
            <a:r>
              <a:rPr lang="ru-RU" sz="2400" dirty="0">
                <a:solidFill>
                  <a:prstClr val="black"/>
                </a:solidFill>
                <a:latin typeface="Calibri"/>
              </a:rPr>
              <a:t>(полного) общего (СОО</a:t>
            </a:r>
            <a:r>
              <a:rPr lang="ru-RU" sz="2400" dirty="0" smtClean="0">
                <a:solidFill>
                  <a:prstClr val="black"/>
                </a:solidFill>
                <a:latin typeface="Calibri"/>
              </a:rPr>
              <a:t>) </a:t>
            </a:r>
          </a:p>
          <a:p>
            <a:pPr marL="342900" lvl="0" indent="-342900" algn="just" eaLnBrk="1" fontAlgn="auto" hangingPunct="1">
              <a:spcBef>
                <a:spcPts val="0"/>
              </a:spcBef>
              <a:spcAft>
                <a:spcPts val="0"/>
              </a:spcAft>
              <a:buFont typeface="Wingdings" panose="05000000000000000000" pitchFamily="2" charset="2"/>
              <a:buChar char="q"/>
            </a:pPr>
            <a:r>
              <a:rPr lang="ru-RU" sz="2400" dirty="0" smtClean="0">
                <a:solidFill>
                  <a:prstClr val="black"/>
                </a:solidFill>
                <a:latin typeface="Calibri"/>
              </a:rPr>
              <a:t>среднего </a:t>
            </a:r>
            <a:r>
              <a:rPr lang="ru-RU" sz="2400" dirty="0">
                <a:solidFill>
                  <a:prstClr val="black"/>
                </a:solidFill>
                <a:latin typeface="Calibri"/>
              </a:rPr>
              <a:t>профессионального (СПО) </a:t>
            </a:r>
          </a:p>
          <a:p>
            <a:pPr marL="342900" lvl="0" indent="-342900" algn="just" eaLnBrk="1" fontAlgn="auto" hangingPunct="1">
              <a:spcBef>
                <a:spcPts val="0"/>
              </a:spcBef>
              <a:spcAft>
                <a:spcPts val="0"/>
              </a:spcAft>
              <a:buFont typeface="Wingdings" panose="05000000000000000000" pitchFamily="2" charset="2"/>
              <a:buChar char="q"/>
            </a:pPr>
            <a:r>
              <a:rPr lang="ru-RU" sz="2400" dirty="0" smtClean="0">
                <a:solidFill>
                  <a:prstClr val="black"/>
                </a:solidFill>
                <a:latin typeface="Calibri"/>
              </a:rPr>
              <a:t>высшего </a:t>
            </a:r>
            <a:r>
              <a:rPr lang="ru-RU" sz="2400" dirty="0">
                <a:solidFill>
                  <a:prstClr val="black"/>
                </a:solidFill>
                <a:latin typeface="Calibri"/>
              </a:rPr>
              <a:t>образования (ВО</a:t>
            </a:r>
            <a:r>
              <a:rPr lang="ru-RU" sz="2400" dirty="0" smtClean="0">
                <a:solidFill>
                  <a:prstClr val="black"/>
                </a:solidFill>
                <a:latin typeface="Calibri"/>
              </a:rPr>
              <a:t>)</a:t>
            </a:r>
            <a:endParaRPr lang="ru-RU" sz="2400" dirty="0">
              <a:solidFill>
                <a:prstClr val="black"/>
              </a:solidFill>
              <a:latin typeface="Calibri"/>
            </a:endParaRPr>
          </a:p>
        </p:txBody>
      </p:sp>
      <p:pic>
        <p:nvPicPr>
          <p:cNvPr id="5" name="Picture 3"/>
          <p:cNvPicPr>
            <a:picLocks noChangeAspect="1" noChangeArrowheads="1"/>
          </p:cNvPicPr>
          <p:nvPr/>
        </p:nvPicPr>
        <p:blipFill rotWithShape="1">
          <a:blip r:embed="rId5" cstate="print">
            <a:extLst>
              <a:ext uri="{BEBA8EAE-BF5A-486C-A8C5-ECC9F3942E4B}">
                <a14:imgProps xmlns:a14="http://schemas.microsoft.com/office/drawing/2010/main">
                  <a14:imgLayer r:embed="rId6">
                    <a14:imgEffect>
                      <a14:sharpenSoften amount="38000"/>
                    </a14:imgEffect>
                  </a14:imgLayer>
                </a14:imgProps>
              </a:ext>
              <a:ext uri="{28A0092B-C50C-407E-A947-70E740481C1C}">
                <a14:useLocalDpi xmlns:a14="http://schemas.microsoft.com/office/drawing/2010/main" val="0"/>
              </a:ext>
            </a:extLst>
          </a:blip>
          <a:srcRect t="12184"/>
          <a:stretch/>
        </p:blipFill>
        <p:spPr bwMode="auto">
          <a:xfrm>
            <a:off x="2992958" y="260648"/>
            <a:ext cx="3577992" cy="194421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Рисунок 4"/>
          <p:cNvPicPr>
            <a:picLocks noChangeAspect="1"/>
          </p:cNvPicPr>
          <p:nvPr/>
        </p:nvPicPr>
        <p:blipFill rotWithShape="1">
          <a:blip r:embed="rId3">
            <a:extLst>
              <a:ext uri="{28A0092B-C50C-407E-A947-70E740481C1C}">
                <a14:useLocalDpi xmlns:a14="http://schemas.microsoft.com/office/drawing/2010/main" val="0"/>
              </a:ext>
            </a:extLst>
          </a:blip>
          <a:srcRect b="1704"/>
          <a:stretch/>
        </p:blipFill>
        <p:spPr>
          <a:xfrm>
            <a:off x="0" y="1"/>
            <a:ext cx="9144000" cy="6858000"/>
          </a:xfrm>
          <a:prstGeom prst="rect">
            <a:avLst/>
          </a:prstGeom>
        </p:spPr>
      </p:pic>
    </p:spTree>
    <p:extLst>
      <p:ext uri="{BB962C8B-B14F-4D97-AF65-F5344CB8AC3E}">
        <p14:creationId xmlns:p14="http://schemas.microsoft.com/office/powerpoint/2010/main" val="192450302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2" name="Picture 2"/>
          <p:cNvPicPr>
            <a:picLocks noChangeAspect="1" noChangeArrowheads="1"/>
          </p:cNvPicPr>
          <p:nvPr/>
        </p:nvPicPr>
        <p:blipFill rotWithShape="1">
          <a:blip r:embed="rId2">
            <a:extLst>
              <a:ext uri="{BEBA8EAE-BF5A-486C-A8C5-ECC9F3942E4B}">
                <a14:imgProps xmlns:a14="http://schemas.microsoft.com/office/drawing/2010/main">
                  <a14:imgLayer r:embed="rId3">
                    <a14:imgEffect>
                      <a14:sharpenSoften amount="83000"/>
                    </a14:imgEffect>
                    <a14:imgEffect>
                      <a14:brightnessContrast bright="40000" contrast="39000"/>
                    </a14:imgEffect>
                  </a14:imgLayer>
                </a14:imgProps>
              </a:ext>
              <a:ext uri="{28A0092B-C50C-407E-A947-70E740481C1C}">
                <a14:useLocalDpi xmlns:a14="http://schemas.microsoft.com/office/drawing/2010/main" val="0"/>
              </a:ext>
            </a:extLst>
          </a:blip>
          <a:srcRect l="26974" t="35869" r="30448" b="1185"/>
          <a:stretch/>
        </p:blipFill>
        <p:spPr bwMode="auto">
          <a:xfrm>
            <a:off x="827584" y="548680"/>
            <a:ext cx="8053510" cy="576064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7071743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827584" y="715565"/>
            <a:ext cx="7920880" cy="5212068"/>
          </a:xfrm>
          <a:prstGeom prst="rect">
            <a:avLst/>
          </a:prstGeom>
        </p:spPr>
        <p:txBody>
          <a:bodyPr wrap="square">
            <a:spAutoFit/>
          </a:bodyPr>
          <a:lstStyle/>
          <a:p>
            <a:pPr indent="357188" algn="just">
              <a:lnSpc>
                <a:spcPct val="107000"/>
              </a:lnSpc>
              <a:spcAft>
                <a:spcPts val="0"/>
              </a:spcAft>
            </a:pPr>
            <a:r>
              <a:rPr lang="ru-RU" sz="2400" b="1" dirty="0">
                <a:latin typeface="Calibri" panose="020F0502020204030204" pitchFamily="34" charset="0"/>
                <a:ea typeface="Calibri" panose="020F0502020204030204" pitchFamily="34" charset="0"/>
                <a:cs typeface="Calibri" panose="020F0502020204030204" pitchFamily="34" charset="0"/>
              </a:rPr>
              <a:t>ФГОС НОО </a:t>
            </a:r>
            <a:r>
              <a:rPr lang="ru-RU" sz="2400" dirty="0">
                <a:latin typeface="Calibri" panose="020F0502020204030204" pitchFamily="34" charset="0"/>
                <a:ea typeface="Calibri" panose="020F0502020204030204" pitchFamily="34" charset="0"/>
                <a:cs typeface="Calibri" panose="020F0502020204030204" pitchFamily="34" charset="0"/>
              </a:rPr>
              <a:t>разработан с учетом региональных, национальных и этнокультурных особенностей народов Российской Федерации, </a:t>
            </a:r>
            <a:r>
              <a:rPr lang="ru-RU" sz="2400" dirty="0" smtClean="0">
                <a:latin typeface="Calibri" panose="020F0502020204030204" pitchFamily="34" charset="0"/>
                <a:ea typeface="Calibri" panose="020F0502020204030204" pitchFamily="34" charset="0"/>
                <a:cs typeface="Calibri" panose="020F0502020204030204" pitchFamily="34" charset="0"/>
              </a:rPr>
              <a:t>ориентирован: </a:t>
            </a:r>
            <a:endParaRPr lang="ru-RU" sz="2400" dirty="0">
              <a:latin typeface="Calibri" panose="020F0502020204030204" pitchFamily="34" charset="0"/>
              <a:ea typeface="Calibri" panose="020F0502020204030204" pitchFamily="34" charset="0"/>
              <a:cs typeface="Calibri" panose="020F0502020204030204" pitchFamily="34" charset="0"/>
            </a:endParaRPr>
          </a:p>
          <a:p>
            <a:pPr marL="342900" indent="-342900" algn="just">
              <a:lnSpc>
                <a:spcPct val="107000"/>
              </a:lnSpc>
              <a:spcAft>
                <a:spcPts val="0"/>
              </a:spcAft>
              <a:buFont typeface="Wingdings" panose="05000000000000000000" pitchFamily="2" charset="2"/>
              <a:buChar char="Ø"/>
            </a:pPr>
            <a:r>
              <a:rPr lang="ru-RU" sz="2400" dirty="0" smtClean="0">
                <a:latin typeface="Calibri" panose="020F0502020204030204" pitchFamily="34" charset="0"/>
                <a:ea typeface="Calibri" panose="020F0502020204030204" pitchFamily="34" charset="0"/>
                <a:cs typeface="Calibri" panose="020F0502020204030204" pitchFamily="34" charset="0"/>
              </a:rPr>
              <a:t>на </a:t>
            </a:r>
            <a:r>
              <a:rPr lang="ru-RU" sz="2400" dirty="0">
                <a:latin typeface="Calibri" panose="020F0502020204030204" pitchFamily="34" charset="0"/>
                <a:ea typeface="Calibri" panose="020F0502020204030204" pitchFamily="34" charset="0"/>
                <a:cs typeface="Calibri" panose="020F0502020204030204" pitchFamily="34" charset="0"/>
              </a:rPr>
              <a:t>ознакомление обучающихся с доступными для них сторонами многообразного цивилизационного наследия </a:t>
            </a:r>
            <a:r>
              <a:rPr lang="ru-RU" sz="2400" dirty="0" smtClean="0">
                <a:latin typeface="Calibri" panose="020F0502020204030204" pitchFamily="34" charset="0"/>
                <a:ea typeface="Calibri" panose="020F0502020204030204" pitchFamily="34" charset="0"/>
                <a:cs typeface="Calibri" panose="020F0502020204030204" pitchFamily="34" charset="0"/>
              </a:rPr>
              <a:t>России; </a:t>
            </a:r>
          </a:p>
          <a:p>
            <a:pPr marL="342900" indent="-342900" algn="just">
              <a:lnSpc>
                <a:spcPct val="107000"/>
              </a:lnSpc>
              <a:spcAft>
                <a:spcPts val="0"/>
              </a:spcAft>
              <a:buFont typeface="Wingdings" panose="05000000000000000000" pitchFamily="2" charset="2"/>
              <a:buChar char="Ø"/>
            </a:pPr>
            <a:r>
              <a:rPr lang="ru-RU" sz="2400" dirty="0" smtClean="0">
                <a:latin typeface="Calibri" panose="020F0502020204030204" pitchFamily="34" charset="0"/>
                <a:ea typeface="Calibri" panose="020F0502020204030204" pitchFamily="34" charset="0"/>
                <a:cs typeface="Calibri" panose="020F0502020204030204" pitchFamily="34" charset="0"/>
              </a:rPr>
              <a:t>на </a:t>
            </a:r>
            <a:r>
              <a:rPr lang="ru-RU" sz="2400" dirty="0">
                <a:latin typeface="Calibri" panose="020F0502020204030204" pitchFamily="34" charset="0"/>
                <a:ea typeface="Calibri" panose="020F0502020204030204" pitchFamily="34" charset="0"/>
                <a:cs typeface="Calibri" panose="020F0502020204030204" pitchFamily="34" charset="0"/>
              </a:rPr>
              <a:t>расширение представлений об историческом и социальном опыте разных поколений россиян, </a:t>
            </a:r>
            <a:r>
              <a:rPr lang="ru-RU" sz="2400" dirty="0" smtClean="0">
                <a:latin typeface="Calibri" panose="020F0502020204030204" pitchFamily="34" charset="0"/>
                <a:ea typeface="Calibri" panose="020F0502020204030204" pitchFamily="34" charset="0"/>
                <a:cs typeface="Calibri" panose="020F0502020204030204" pitchFamily="34" charset="0"/>
              </a:rPr>
              <a:t>об </a:t>
            </a:r>
            <a:r>
              <a:rPr lang="ru-RU" sz="2400" dirty="0">
                <a:latin typeface="Calibri" panose="020F0502020204030204" pitchFamily="34" charset="0"/>
                <a:ea typeface="Calibri" panose="020F0502020204030204" pitchFamily="34" charset="0"/>
                <a:cs typeface="Calibri" panose="020F0502020204030204" pitchFamily="34" charset="0"/>
              </a:rPr>
              <a:t>основах общероссийской светской этики и духовно-нравственных культур народов Российской </a:t>
            </a:r>
            <a:r>
              <a:rPr lang="ru-RU" sz="2400" dirty="0" smtClean="0">
                <a:latin typeface="Calibri" panose="020F0502020204030204" pitchFamily="34" charset="0"/>
                <a:ea typeface="Calibri" panose="020F0502020204030204" pitchFamily="34" charset="0"/>
                <a:cs typeface="Calibri" panose="020F0502020204030204" pitchFamily="34" charset="0"/>
              </a:rPr>
              <a:t>Федерации; </a:t>
            </a:r>
          </a:p>
          <a:p>
            <a:pPr marL="342900" indent="-342900" algn="just">
              <a:lnSpc>
                <a:spcPct val="107000"/>
              </a:lnSpc>
              <a:spcAft>
                <a:spcPts val="0"/>
              </a:spcAft>
              <a:buFont typeface="Wingdings" panose="05000000000000000000" pitchFamily="2" charset="2"/>
              <a:buChar char="Ø"/>
            </a:pPr>
            <a:r>
              <a:rPr lang="ru-RU" sz="2400" dirty="0" smtClean="0">
                <a:latin typeface="Calibri" panose="020F0502020204030204" pitchFamily="34" charset="0"/>
                <a:ea typeface="Calibri" panose="020F0502020204030204" pitchFamily="34" charset="0"/>
                <a:cs typeface="Calibri" panose="020F0502020204030204" pitchFamily="34" charset="0"/>
              </a:rPr>
              <a:t>на </a:t>
            </a:r>
            <a:r>
              <a:rPr lang="ru-RU" sz="2400" dirty="0">
                <a:latin typeface="Calibri" panose="020F0502020204030204" pitchFamily="34" charset="0"/>
                <a:ea typeface="Calibri" panose="020F0502020204030204" pitchFamily="34" charset="0"/>
                <a:cs typeface="Calibri" panose="020F0502020204030204" pitchFamily="34" charset="0"/>
              </a:rPr>
              <a:t>использование научно-обоснованного подхода к физическому воспитанию обучающихся, учитывающему особенности возрастного развития.</a:t>
            </a:r>
            <a:endParaRPr lang="ru-RU" dirty="0">
              <a:effectLst/>
              <a:latin typeface="Calibri" panose="020F0502020204030204" pitchFamily="34"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67364020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98025144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18294000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611560" y="260648"/>
            <a:ext cx="8280920" cy="6247864"/>
          </a:xfrm>
          <a:prstGeom prst="rect">
            <a:avLst/>
          </a:prstGeom>
        </p:spPr>
        <p:txBody>
          <a:bodyPr wrap="square">
            <a:spAutoFit/>
          </a:bodyPr>
          <a:lstStyle/>
          <a:p>
            <a:pPr indent="450215" algn="just">
              <a:spcAft>
                <a:spcPts val="0"/>
              </a:spcAft>
            </a:pPr>
            <a:r>
              <a:rPr lang="ru-RU" sz="2000" b="1" dirty="0">
                <a:latin typeface="Calibri" panose="020F0502020204030204" pitchFamily="34" charset="0"/>
                <a:ea typeface="Calibri" panose="020F0502020204030204" pitchFamily="34" charset="0"/>
                <a:cs typeface="Calibri" panose="020F0502020204030204" pitchFamily="34" charset="0"/>
              </a:rPr>
              <a:t>Федеральные государственные образовательные стандарты</a:t>
            </a:r>
            <a:r>
              <a:rPr lang="ru-RU" sz="2000" dirty="0">
                <a:latin typeface="Calibri" panose="020F0502020204030204" pitchFamily="34" charset="0"/>
                <a:ea typeface="Calibri" panose="020F0502020204030204" pitchFamily="34" charset="0"/>
                <a:cs typeface="Calibri" panose="020F0502020204030204" pitchFamily="34" charset="0"/>
              </a:rPr>
              <a:t> </a:t>
            </a:r>
            <a:r>
              <a:rPr lang="ru-RU" sz="2000" b="1" dirty="0" smtClean="0">
                <a:latin typeface="Calibri" panose="020F0502020204030204" pitchFamily="34" charset="0"/>
                <a:ea typeface="Calibri" panose="020F0502020204030204" pitchFamily="34" charset="0"/>
                <a:cs typeface="Calibri" panose="020F0502020204030204" pitchFamily="34" charset="0"/>
              </a:rPr>
              <a:t>общего образования</a:t>
            </a:r>
            <a:r>
              <a:rPr lang="ru-RU" sz="2000" dirty="0">
                <a:solidFill>
                  <a:srgbClr val="000000"/>
                </a:solidFill>
                <a:latin typeface="Calibri" panose="020F0502020204030204" pitchFamily="34" charset="0"/>
                <a:ea typeface="Calibri" panose="020F0502020204030204" pitchFamily="34" charset="0"/>
                <a:cs typeface="Calibri" panose="020F0502020204030204" pitchFamily="34" charset="0"/>
              </a:rPr>
              <a:t> (ФГОС ОО)</a:t>
            </a:r>
            <a:r>
              <a:rPr lang="ru-RU" sz="2000" dirty="0" smtClean="0">
                <a:latin typeface="Calibri" panose="020F0502020204030204" pitchFamily="34" charset="0"/>
                <a:ea typeface="Calibri" panose="020F0502020204030204" pitchFamily="34" charset="0"/>
                <a:cs typeface="Calibri" panose="020F0502020204030204" pitchFamily="34" charset="0"/>
              </a:rPr>
              <a:t> </a:t>
            </a:r>
            <a:r>
              <a:rPr lang="ru-RU" sz="2000" dirty="0">
                <a:latin typeface="Calibri" panose="020F0502020204030204" pitchFamily="34" charset="0"/>
                <a:ea typeface="Calibri" panose="020F0502020204030204" pitchFamily="34" charset="0"/>
                <a:cs typeface="Calibri" panose="020F0502020204030204" pitchFamily="34" charset="0"/>
              </a:rPr>
              <a:t>– это совокупность требований, обязательных при реализации </a:t>
            </a:r>
            <a:r>
              <a:rPr lang="ru-RU" sz="2000" b="1" dirty="0">
                <a:latin typeface="Calibri" panose="020F0502020204030204" pitchFamily="34" charset="0"/>
                <a:ea typeface="Calibri" panose="020F0502020204030204" pitchFamily="34" charset="0"/>
                <a:cs typeface="Calibri" panose="020F0502020204030204" pitchFamily="34" charset="0"/>
              </a:rPr>
              <a:t>основных образовательных программ </a:t>
            </a:r>
            <a:r>
              <a:rPr lang="ru-RU" sz="2000" b="1" dirty="0">
                <a:solidFill>
                  <a:srgbClr val="C00000"/>
                </a:solidFill>
                <a:latin typeface="Calibri" panose="020F0502020204030204" pitchFamily="34" charset="0"/>
                <a:ea typeface="Calibri" panose="020F0502020204030204" pitchFamily="34" charset="0"/>
                <a:cs typeface="Calibri" panose="020F0502020204030204" pitchFamily="34" charset="0"/>
              </a:rPr>
              <a:t>начального общего, основного общего, среднего общего </a:t>
            </a:r>
            <a:r>
              <a:rPr lang="ru-RU" sz="2000" b="1" dirty="0" smtClean="0">
                <a:solidFill>
                  <a:srgbClr val="C00000"/>
                </a:solidFill>
                <a:latin typeface="Calibri" panose="020F0502020204030204" pitchFamily="34" charset="0"/>
                <a:ea typeface="Calibri" panose="020F0502020204030204" pitchFamily="34" charset="0"/>
                <a:cs typeface="Calibri" panose="020F0502020204030204" pitchFamily="34" charset="0"/>
              </a:rPr>
              <a:t>образования</a:t>
            </a:r>
            <a:r>
              <a:rPr lang="ru-RU" sz="2000" dirty="0" smtClean="0">
                <a:solidFill>
                  <a:srgbClr val="C00000"/>
                </a:solidFill>
                <a:latin typeface="Calibri" panose="020F0502020204030204" pitchFamily="34" charset="0"/>
                <a:ea typeface="Calibri" panose="020F0502020204030204" pitchFamily="34" charset="0"/>
                <a:cs typeface="Calibri" panose="020F0502020204030204" pitchFamily="34" charset="0"/>
              </a:rPr>
              <a:t>. </a:t>
            </a:r>
            <a:endParaRPr lang="ru-RU" sz="2000" dirty="0">
              <a:solidFill>
                <a:srgbClr val="C00000"/>
              </a:solidFill>
              <a:latin typeface="Calibri" panose="020F0502020204030204" pitchFamily="34" charset="0"/>
              <a:ea typeface="Calibri" panose="020F0502020204030204" pitchFamily="34" charset="0"/>
              <a:cs typeface="Calibri" panose="020F0502020204030204" pitchFamily="34" charset="0"/>
            </a:endParaRPr>
          </a:p>
          <a:p>
            <a:pPr indent="450215" algn="just">
              <a:spcAft>
                <a:spcPts val="0"/>
              </a:spcAft>
            </a:pPr>
            <a:r>
              <a:rPr lang="ru-RU" sz="2000" dirty="0">
                <a:latin typeface="Calibri" panose="020F0502020204030204" pitchFamily="34" charset="0"/>
                <a:ea typeface="Calibri" panose="020F0502020204030204" pitchFamily="34" charset="0"/>
                <a:cs typeface="Calibri" panose="020F0502020204030204" pitchFamily="34" charset="0"/>
              </a:rPr>
              <a:t>Они обеспечивают </a:t>
            </a:r>
            <a:r>
              <a:rPr lang="ru-RU" sz="2000" b="1" dirty="0">
                <a:solidFill>
                  <a:schemeClr val="tx2">
                    <a:lumMod val="60000"/>
                    <a:lumOff val="40000"/>
                  </a:schemeClr>
                </a:solidFill>
                <a:latin typeface="Calibri" panose="020F0502020204030204" pitchFamily="34" charset="0"/>
                <a:ea typeface="Calibri" panose="020F0502020204030204" pitchFamily="34" charset="0"/>
                <a:cs typeface="Calibri" panose="020F0502020204030204" pitchFamily="34" charset="0"/>
              </a:rPr>
              <a:t>преемственность</a:t>
            </a:r>
            <a:r>
              <a:rPr lang="ru-RU" sz="2000" b="1" dirty="0">
                <a:latin typeface="Calibri" panose="020F0502020204030204" pitchFamily="34" charset="0"/>
                <a:ea typeface="Calibri" panose="020F0502020204030204" pitchFamily="34" charset="0"/>
                <a:cs typeface="Calibri" panose="020F0502020204030204" pitchFamily="34" charset="0"/>
              </a:rPr>
              <a:t> основных образовательных программ</a:t>
            </a:r>
            <a:r>
              <a:rPr lang="ru-RU" sz="2000" dirty="0">
                <a:latin typeface="Calibri" panose="020F0502020204030204" pitchFamily="34" charset="0"/>
                <a:ea typeface="Calibri" panose="020F0502020204030204" pitchFamily="34" charset="0"/>
                <a:cs typeface="Calibri" panose="020F0502020204030204" pitchFamily="34" charset="0"/>
              </a:rPr>
              <a:t> начального общего, основного общего, среднего общего образования и включают:</a:t>
            </a:r>
          </a:p>
          <a:p>
            <a:pPr indent="450215" algn="just">
              <a:spcAft>
                <a:spcPts val="0"/>
              </a:spcAft>
            </a:pPr>
            <a:r>
              <a:rPr lang="ru-RU" sz="2000" dirty="0">
                <a:latin typeface="Calibri" panose="020F0502020204030204" pitchFamily="34" charset="0"/>
                <a:ea typeface="Calibri" panose="020F0502020204030204" pitchFamily="34" charset="0"/>
                <a:cs typeface="Calibri" panose="020F0502020204030204" pitchFamily="34" charset="0"/>
              </a:rPr>
              <a:t>- </a:t>
            </a:r>
            <a:r>
              <a:rPr lang="ru-RU" sz="2000" b="1" dirty="0">
                <a:solidFill>
                  <a:srgbClr val="C00000"/>
                </a:solidFill>
                <a:latin typeface="Calibri" panose="020F0502020204030204" pitchFamily="34" charset="0"/>
                <a:ea typeface="Calibri" panose="020F0502020204030204" pitchFamily="34" charset="0"/>
                <a:cs typeface="Calibri" panose="020F0502020204030204" pitchFamily="34" charset="0"/>
              </a:rPr>
              <a:t>требования к структуре </a:t>
            </a:r>
            <a:r>
              <a:rPr lang="ru-RU" sz="2000" b="1" dirty="0">
                <a:latin typeface="Calibri" panose="020F0502020204030204" pitchFamily="34" charset="0"/>
                <a:ea typeface="Calibri" panose="020F0502020204030204" pitchFamily="34" charset="0"/>
                <a:cs typeface="Calibri" panose="020F0502020204030204" pitchFamily="34" charset="0"/>
              </a:rPr>
              <a:t>основных образовательных </a:t>
            </a:r>
            <a:r>
              <a:rPr lang="ru-RU" sz="2000" b="1" dirty="0" smtClean="0">
                <a:latin typeface="Calibri" panose="020F0502020204030204" pitchFamily="34" charset="0"/>
                <a:ea typeface="Calibri" panose="020F0502020204030204" pitchFamily="34" charset="0"/>
                <a:cs typeface="Calibri" panose="020F0502020204030204" pitchFamily="34" charset="0"/>
              </a:rPr>
              <a:t>программ (ООП)</a:t>
            </a:r>
            <a:r>
              <a:rPr lang="ru-RU" sz="2000" dirty="0" smtClean="0">
                <a:latin typeface="Calibri" panose="020F0502020204030204" pitchFamily="34" charset="0"/>
                <a:ea typeface="Calibri" panose="020F0502020204030204" pitchFamily="34" charset="0"/>
                <a:cs typeface="Calibri" panose="020F0502020204030204" pitchFamily="34" charset="0"/>
              </a:rPr>
              <a:t>, </a:t>
            </a:r>
            <a:r>
              <a:rPr lang="ru-RU" sz="2000" dirty="0">
                <a:latin typeface="Calibri" panose="020F0502020204030204" pitchFamily="34" charset="0"/>
                <a:ea typeface="Calibri" panose="020F0502020204030204" pitchFamily="34" charset="0"/>
                <a:cs typeface="Calibri" panose="020F0502020204030204" pitchFamily="34" charset="0"/>
              </a:rPr>
              <a:t>в том числе требования к соотношению частей основной образовательной программы и их объёму, а также к соотношению обязательной </a:t>
            </a:r>
            <a:r>
              <a:rPr lang="ru-RU" sz="2000" b="1" i="1" dirty="0">
                <a:solidFill>
                  <a:schemeClr val="tx2">
                    <a:lumMod val="60000"/>
                    <a:lumOff val="40000"/>
                  </a:schemeClr>
                </a:solidFill>
                <a:latin typeface="Calibri" panose="020F0502020204030204" pitchFamily="34" charset="0"/>
                <a:ea typeface="Calibri" panose="020F0502020204030204" pitchFamily="34" charset="0"/>
                <a:cs typeface="Calibri" panose="020F0502020204030204" pitchFamily="34" charset="0"/>
              </a:rPr>
              <a:t>части основной образовательной программы и части, формируемой участниками образовательного проце</a:t>
            </a:r>
            <a:r>
              <a:rPr lang="ru-RU" sz="2000" dirty="0">
                <a:latin typeface="Calibri" panose="020F0502020204030204" pitchFamily="34" charset="0"/>
                <a:ea typeface="Calibri" panose="020F0502020204030204" pitchFamily="34" charset="0"/>
                <a:cs typeface="Calibri" panose="020F0502020204030204" pitchFamily="34" charset="0"/>
              </a:rPr>
              <a:t>сса;</a:t>
            </a:r>
          </a:p>
          <a:p>
            <a:pPr indent="450215" algn="just">
              <a:spcAft>
                <a:spcPts val="0"/>
              </a:spcAft>
            </a:pPr>
            <a:r>
              <a:rPr lang="ru-RU" sz="2000" dirty="0">
                <a:solidFill>
                  <a:srgbClr val="C00000"/>
                </a:solidFill>
                <a:latin typeface="Calibri" panose="020F0502020204030204" pitchFamily="34" charset="0"/>
                <a:ea typeface="Calibri" panose="020F0502020204030204" pitchFamily="34" charset="0"/>
                <a:cs typeface="Calibri" panose="020F0502020204030204" pitchFamily="34" charset="0"/>
              </a:rPr>
              <a:t>- </a:t>
            </a:r>
            <a:r>
              <a:rPr lang="ru-RU" sz="2000" b="1" dirty="0">
                <a:solidFill>
                  <a:srgbClr val="C00000"/>
                </a:solidFill>
                <a:latin typeface="Calibri" panose="020F0502020204030204" pitchFamily="34" charset="0"/>
                <a:ea typeface="Calibri" panose="020F0502020204030204" pitchFamily="34" charset="0"/>
                <a:cs typeface="Calibri" panose="020F0502020204030204" pitchFamily="34" charset="0"/>
              </a:rPr>
              <a:t>требования к условиям реализации </a:t>
            </a:r>
            <a:r>
              <a:rPr lang="ru-RU" sz="2000" b="1" dirty="0">
                <a:latin typeface="Calibri" panose="020F0502020204030204" pitchFamily="34" charset="0"/>
                <a:ea typeface="Calibri" panose="020F0502020204030204" pitchFamily="34" charset="0"/>
                <a:cs typeface="Calibri" panose="020F0502020204030204" pitchFamily="34" charset="0"/>
              </a:rPr>
              <a:t>основных образовательных </a:t>
            </a:r>
            <a:r>
              <a:rPr lang="ru-RU" sz="2000" b="1" dirty="0" smtClean="0">
                <a:latin typeface="Calibri" panose="020F0502020204030204" pitchFamily="34" charset="0"/>
                <a:ea typeface="Calibri" panose="020F0502020204030204" pitchFamily="34" charset="0"/>
                <a:cs typeface="Calibri" panose="020F0502020204030204" pitchFamily="34" charset="0"/>
              </a:rPr>
              <a:t>программ (ООП)</a:t>
            </a:r>
            <a:r>
              <a:rPr lang="ru-RU" sz="2000" dirty="0" smtClean="0">
                <a:latin typeface="Calibri" panose="020F0502020204030204" pitchFamily="34" charset="0"/>
                <a:ea typeface="Calibri" panose="020F0502020204030204" pitchFamily="34" charset="0"/>
                <a:cs typeface="Calibri" panose="020F0502020204030204" pitchFamily="34" charset="0"/>
              </a:rPr>
              <a:t>, </a:t>
            </a:r>
            <a:r>
              <a:rPr lang="ru-RU" sz="2000" dirty="0">
                <a:latin typeface="Calibri" panose="020F0502020204030204" pitchFamily="34" charset="0"/>
                <a:ea typeface="Calibri" panose="020F0502020204030204" pitchFamily="34" charset="0"/>
                <a:cs typeface="Calibri" panose="020F0502020204030204" pitchFamily="34" charset="0"/>
              </a:rPr>
              <a:t>в том числе кадровым, финансовым, материально-техническим и иным условиям;</a:t>
            </a:r>
          </a:p>
          <a:p>
            <a:pPr indent="450215" algn="just">
              <a:spcAft>
                <a:spcPts val="0"/>
              </a:spcAft>
            </a:pPr>
            <a:r>
              <a:rPr lang="ru-RU" sz="2000" dirty="0">
                <a:latin typeface="Calibri" panose="020F0502020204030204" pitchFamily="34" charset="0"/>
                <a:ea typeface="Calibri" panose="020F0502020204030204" pitchFamily="34" charset="0"/>
                <a:cs typeface="Calibri" panose="020F0502020204030204" pitchFamily="34" charset="0"/>
              </a:rPr>
              <a:t>- </a:t>
            </a:r>
            <a:r>
              <a:rPr lang="ru-RU" sz="2000" b="1" dirty="0">
                <a:solidFill>
                  <a:srgbClr val="C00000"/>
                </a:solidFill>
                <a:latin typeface="Calibri" panose="020F0502020204030204" pitchFamily="34" charset="0"/>
                <a:ea typeface="Calibri" panose="020F0502020204030204" pitchFamily="34" charset="0"/>
                <a:cs typeface="Calibri" panose="020F0502020204030204" pitchFamily="34" charset="0"/>
              </a:rPr>
              <a:t>требования к результатам освоения </a:t>
            </a:r>
            <a:r>
              <a:rPr lang="ru-RU" sz="2000" b="1" dirty="0">
                <a:latin typeface="Calibri" panose="020F0502020204030204" pitchFamily="34" charset="0"/>
                <a:ea typeface="Calibri" panose="020F0502020204030204" pitchFamily="34" charset="0"/>
                <a:cs typeface="Calibri" panose="020F0502020204030204" pitchFamily="34" charset="0"/>
              </a:rPr>
              <a:t>основных образовательных </a:t>
            </a:r>
            <a:r>
              <a:rPr lang="ru-RU" sz="2000" b="1" dirty="0" smtClean="0">
                <a:latin typeface="Calibri" panose="020F0502020204030204" pitchFamily="34" charset="0"/>
                <a:ea typeface="Calibri" panose="020F0502020204030204" pitchFamily="34" charset="0"/>
                <a:cs typeface="Calibri" panose="020F0502020204030204" pitchFamily="34" charset="0"/>
              </a:rPr>
              <a:t>программ (ООП).</a:t>
            </a:r>
            <a:endParaRPr lang="ru-RU" sz="2000" dirty="0">
              <a:latin typeface="Calibri" panose="020F0502020204030204" pitchFamily="34" charset="0"/>
              <a:ea typeface="Calibri" panose="020F0502020204030204" pitchFamily="34" charset="0"/>
              <a:cs typeface="Calibri" panose="020F0502020204030204" pitchFamily="34" charset="0"/>
            </a:endParaRPr>
          </a:p>
          <a:p>
            <a:pPr indent="450215" algn="just">
              <a:spcAft>
                <a:spcPts val="0"/>
              </a:spcAft>
            </a:pPr>
            <a:r>
              <a:rPr lang="ru-RU" sz="2000" b="1" dirty="0">
                <a:solidFill>
                  <a:srgbClr val="C00000"/>
                </a:solidFill>
                <a:latin typeface="Calibri" panose="020F0502020204030204" pitchFamily="34" charset="0"/>
                <a:ea typeface="Calibri" panose="020F0502020204030204" pitchFamily="34" charset="0"/>
                <a:cs typeface="Calibri" panose="020F0502020204030204" pitchFamily="34" charset="0"/>
              </a:rPr>
              <a:t>ФГОС общего образования</a:t>
            </a:r>
            <a:r>
              <a:rPr lang="ru-RU" sz="2000" dirty="0">
                <a:solidFill>
                  <a:srgbClr val="C00000"/>
                </a:solidFill>
                <a:latin typeface="Calibri" panose="020F0502020204030204" pitchFamily="34" charset="0"/>
                <a:ea typeface="Calibri" panose="020F0502020204030204" pitchFamily="34" charset="0"/>
                <a:cs typeface="Calibri" panose="020F0502020204030204" pitchFamily="34" charset="0"/>
              </a:rPr>
              <a:t> </a:t>
            </a:r>
            <a:r>
              <a:rPr lang="ru-RU" sz="2000" dirty="0">
                <a:latin typeface="Calibri" panose="020F0502020204030204" pitchFamily="34" charset="0"/>
                <a:ea typeface="Calibri" panose="020F0502020204030204" pitchFamily="34" charset="0"/>
                <a:cs typeface="Calibri" panose="020F0502020204030204" pitchFamily="34" charset="0"/>
              </a:rPr>
              <a:t>в совокупности с ФГОС среднего и высшего профессионального образования</a:t>
            </a:r>
            <a:r>
              <a:rPr lang="ru-RU" sz="2000" b="1" dirty="0">
                <a:latin typeface="Calibri" panose="020F0502020204030204" pitchFamily="34" charset="0"/>
                <a:ea typeface="Calibri" panose="020F0502020204030204" pitchFamily="34" charset="0"/>
                <a:cs typeface="Calibri" panose="020F0502020204030204" pitchFamily="34" charset="0"/>
              </a:rPr>
              <a:t> </a:t>
            </a:r>
            <a:r>
              <a:rPr lang="ru-RU" sz="2000" b="1" dirty="0">
                <a:solidFill>
                  <a:schemeClr val="tx2">
                    <a:lumMod val="60000"/>
                    <a:lumOff val="40000"/>
                  </a:schemeClr>
                </a:solidFill>
                <a:latin typeface="Calibri" panose="020F0502020204030204" pitchFamily="34" charset="0"/>
                <a:ea typeface="Calibri" panose="020F0502020204030204" pitchFamily="34" charset="0"/>
                <a:cs typeface="Calibri" panose="020F0502020204030204" pitchFamily="34" charset="0"/>
              </a:rPr>
              <a:t>обеспечивают единство образовательного пространства РФ.</a:t>
            </a:r>
            <a:endParaRPr lang="ru-RU" sz="2000" dirty="0">
              <a:solidFill>
                <a:schemeClr val="tx2">
                  <a:lumMod val="60000"/>
                  <a:lumOff val="40000"/>
                </a:schemeClr>
              </a:solidFill>
              <a:effectLst/>
              <a:latin typeface="Calibri" panose="020F0502020204030204" pitchFamily="34"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6646651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69927"/>
          </a:xfrm>
          <a:prstGeom prst="rect">
            <a:avLst/>
          </a:prstGeom>
        </p:spPr>
      </p:pic>
    </p:spTree>
    <p:extLst>
      <p:ext uri="{BB962C8B-B14F-4D97-AF65-F5344CB8AC3E}">
        <p14:creationId xmlns:p14="http://schemas.microsoft.com/office/powerpoint/2010/main" val="298013062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Рисунок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
            <a:ext cx="9144000" cy="6869927"/>
          </a:xfrm>
          <a:prstGeom prst="rect">
            <a:avLst/>
          </a:prstGeom>
        </p:spPr>
      </p:pic>
    </p:spTree>
    <p:extLst>
      <p:ext uri="{BB962C8B-B14F-4D97-AF65-F5344CB8AC3E}">
        <p14:creationId xmlns:p14="http://schemas.microsoft.com/office/powerpoint/2010/main" val="121952818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71905028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Рисунок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6372" y="-1"/>
            <a:ext cx="9160372" cy="6870279"/>
          </a:xfrm>
          <a:prstGeom prst="rect">
            <a:avLst/>
          </a:prstGeom>
        </p:spPr>
      </p:pic>
    </p:spTree>
    <p:extLst>
      <p:ext uri="{BB962C8B-B14F-4D97-AF65-F5344CB8AC3E}">
        <p14:creationId xmlns:p14="http://schemas.microsoft.com/office/powerpoint/2010/main" val="168664860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p:cNvPicPr>
            <a:picLocks noChangeAspect="1"/>
          </p:cNvPicPr>
          <p:nvPr/>
        </p:nvPicPr>
        <p:blipFill>
          <a:blip r:embed="rId2"/>
          <a:stretch>
            <a:fillRect/>
          </a:stretch>
        </p:blipFill>
        <p:spPr>
          <a:xfrm>
            <a:off x="-1" y="-19076"/>
            <a:ext cx="9169435" cy="6877076"/>
          </a:xfrm>
          <a:prstGeom prst="rect">
            <a:avLst/>
          </a:prstGeom>
        </p:spPr>
      </p:pic>
    </p:spTree>
    <p:extLst>
      <p:ext uri="{BB962C8B-B14F-4D97-AF65-F5344CB8AC3E}">
        <p14:creationId xmlns:p14="http://schemas.microsoft.com/office/powerpoint/2010/main" val="228382257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3432"/>
            <a:ext cx="9160504" cy="6861432"/>
          </a:xfrm>
          <a:prstGeom prst="rect">
            <a:avLst/>
          </a:prstGeom>
        </p:spPr>
      </p:pic>
    </p:spTree>
    <p:extLst>
      <p:ext uri="{BB962C8B-B14F-4D97-AF65-F5344CB8AC3E}">
        <p14:creationId xmlns:p14="http://schemas.microsoft.com/office/powerpoint/2010/main" val="368487772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4"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12925" t="22553" r="42553" b="19717"/>
          <a:stretch/>
        </p:blipFill>
        <p:spPr bwMode="auto">
          <a:xfrm>
            <a:off x="-17140" y="-6896"/>
            <a:ext cx="9161140" cy="686489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6" name="Picture 2"/>
          <p:cNvPicPr>
            <a:picLocks noChangeAspect="1" noChangeArrowheads="1"/>
          </p:cNvPicPr>
          <p:nvPr/>
        </p:nvPicPr>
        <p:blipFill>
          <a:blip r:embed="rId3">
            <a:extLst>
              <a:ext uri="{BEBA8EAE-BF5A-486C-A8C5-ECC9F3942E4B}">
                <a14:imgProps xmlns:a14="http://schemas.microsoft.com/office/drawing/2010/main">
                  <a14:imgLayer r:embed="rId4">
                    <a14:imgEffect>
                      <a14:sharpenSoften amount="44000"/>
                    </a14:imgEffect>
                    <a14:imgEffect>
                      <a14:brightnessContrast bright="5000" contrast="48000"/>
                    </a14:imgEffect>
                  </a14:imgLayer>
                </a14:imgProps>
              </a:ext>
              <a:ext uri="{28A0092B-C50C-407E-A947-70E740481C1C}">
                <a14:useLocalDpi xmlns:a14="http://schemas.microsoft.com/office/drawing/2010/main" val="0"/>
              </a:ext>
            </a:extLst>
          </a:blip>
          <a:srcRect/>
          <a:stretch>
            <a:fillRect/>
          </a:stretch>
        </p:blipFill>
        <p:spPr bwMode="auto">
          <a:xfrm>
            <a:off x="3059113" y="-6896"/>
            <a:ext cx="6084887" cy="2530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3154031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3"/>
          <p:cNvPicPr>
            <a:picLocks noChangeAspect="1" noChangeArrowheads="1"/>
          </p:cNvPicPr>
          <p:nvPr/>
        </p:nvPicPr>
        <p:blipFill rotWithShape="1">
          <a:blip r:embed="rId2">
            <a:extLst>
              <a:ext uri="{28A0092B-C50C-407E-A947-70E740481C1C}">
                <a14:useLocalDpi xmlns:a14="http://schemas.microsoft.com/office/drawing/2010/main" val="0"/>
              </a:ext>
            </a:extLst>
          </a:blip>
          <a:srcRect l="12687" t="20710" r="43510" b="22837"/>
          <a:stretch/>
        </p:blipFill>
        <p:spPr bwMode="auto">
          <a:xfrm>
            <a:off x="0" y="0"/>
            <a:ext cx="9459903" cy="6858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53712707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Рисунок 2"/>
          <p:cNvPicPr>
            <a:picLocks noChangeAspect="1"/>
          </p:cNvPicPr>
          <p:nvPr/>
        </p:nvPicPr>
        <p:blipFill rotWithShape="1">
          <a:blip r:embed="rId2">
            <a:extLst>
              <a:ext uri="{28A0092B-C50C-407E-A947-70E740481C1C}">
                <a14:useLocalDpi xmlns:a14="http://schemas.microsoft.com/office/drawing/2010/main" val="0"/>
              </a:ext>
            </a:extLst>
          </a:blip>
          <a:srcRect t="25662" b="17092"/>
          <a:stretch/>
        </p:blipFill>
        <p:spPr>
          <a:xfrm>
            <a:off x="1331639" y="1700808"/>
            <a:ext cx="7427455" cy="2448272"/>
          </a:xfrm>
          <a:prstGeom prst="rect">
            <a:avLst/>
          </a:prstGeom>
        </p:spPr>
      </p:pic>
    </p:spTree>
    <p:extLst>
      <p:ext uri="{BB962C8B-B14F-4D97-AF65-F5344CB8AC3E}">
        <p14:creationId xmlns:p14="http://schemas.microsoft.com/office/powerpoint/2010/main" val="208856567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Рисунок 5"/>
          <p:cNvPicPr>
            <a:picLocks noChangeAspect="1"/>
          </p:cNvPicPr>
          <p:nvPr/>
        </p:nvPicPr>
        <p:blipFill rotWithShape="1">
          <a:blip r:embed="rId2">
            <a:extLst>
              <a:ext uri="{BEBA8EAE-BF5A-486C-A8C5-ECC9F3942E4B}">
                <a14:imgProps xmlns:a14="http://schemas.microsoft.com/office/drawing/2010/main">
                  <a14:imgLayer r:embed="rId3">
                    <a14:imgEffect>
                      <a14:sharpenSoften amount="43000"/>
                    </a14:imgEffect>
                    <a14:imgEffect>
                      <a14:brightnessContrast bright="9000" contrast="5000"/>
                    </a14:imgEffect>
                  </a14:imgLayer>
                </a14:imgProps>
              </a:ext>
              <a:ext uri="{28A0092B-C50C-407E-A947-70E740481C1C}">
                <a14:useLocalDpi xmlns:a14="http://schemas.microsoft.com/office/drawing/2010/main" val="0"/>
              </a:ext>
            </a:extLst>
          </a:blip>
          <a:srcRect b="15539"/>
          <a:stretch/>
        </p:blipFill>
        <p:spPr>
          <a:xfrm>
            <a:off x="832232" y="2060848"/>
            <a:ext cx="8064896" cy="4248472"/>
          </a:xfrm>
          <a:prstGeom prst="rect">
            <a:avLst/>
          </a:prstGeom>
        </p:spPr>
      </p:pic>
      <p:sp>
        <p:nvSpPr>
          <p:cNvPr id="3" name="Прямоугольник 2"/>
          <p:cNvSpPr/>
          <p:nvPr/>
        </p:nvSpPr>
        <p:spPr>
          <a:xfrm>
            <a:off x="827584" y="188640"/>
            <a:ext cx="7704856" cy="1277786"/>
          </a:xfrm>
          <a:prstGeom prst="rect">
            <a:avLst/>
          </a:prstGeom>
        </p:spPr>
        <p:txBody>
          <a:bodyPr wrap="square">
            <a:spAutoFit/>
          </a:bodyPr>
          <a:lstStyle/>
          <a:p>
            <a:pPr algn="just">
              <a:lnSpc>
                <a:spcPct val="107000"/>
              </a:lnSpc>
              <a:spcAft>
                <a:spcPts val="800"/>
              </a:spcAft>
            </a:pPr>
            <a:r>
              <a:rPr lang="ru-RU" b="1" dirty="0">
                <a:latin typeface="Times New Roman" panose="02020603050405020304" pitchFamily="18" charset="0"/>
                <a:ea typeface="Calibri" panose="020F0502020204030204" pitchFamily="34" charset="0"/>
                <a:cs typeface="Times New Roman" panose="02020603050405020304" pitchFamily="18" charset="0"/>
              </a:rPr>
              <a:t>Приказ </a:t>
            </a:r>
            <a:r>
              <a:rPr lang="ru-RU" dirty="0">
                <a:latin typeface="Times New Roman" panose="02020603050405020304" pitchFamily="18" charset="0"/>
                <a:ea typeface="Calibri" panose="020F0502020204030204" pitchFamily="34" charset="0"/>
                <a:cs typeface="Times New Roman" panose="02020603050405020304" pitchFamily="18" charset="0"/>
              </a:rPr>
              <a:t>Министерства просвещения Российской Федерации от</a:t>
            </a:r>
            <a:r>
              <a:rPr lang="ru-RU" b="1" dirty="0">
                <a:latin typeface="Times New Roman" panose="02020603050405020304" pitchFamily="18" charset="0"/>
                <a:ea typeface="Calibri" panose="020F0502020204030204" pitchFamily="34" charset="0"/>
                <a:cs typeface="Times New Roman" panose="02020603050405020304" pitchFamily="18" charset="0"/>
              </a:rPr>
              <a:t> 18.05.2023 № 372 </a:t>
            </a:r>
            <a:r>
              <a:rPr lang="ru-RU" dirty="0">
                <a:latin typeface="Times New Roman" panose="02020603050405020304" pitchFamily="18" charset="0"/>
                <a:ea typeface="Calibri" panose="020F0502020204030204" pitchFamily="34" charset="0"/>
                <a:cs typeface="Times New Roman" panose="02020603050405020304" pitchFamily="18" charset="0"/>
              </a:rPr>
              <a:t>«Об утверждении федеральной образовательной программы начального общего образования»</a:t>
            </a:r>
            <a:r>
              <a:rPr lang="ru-RU" b="1" dirty="0">
                <a:latin typeface="Times New Roman" panose="02020603050405020304" pitchFamily="18" charset="0"/>
                <a:ea typeface="Calibri" panose="020F0502020204030204" pitchFamily="34" charset="0"/>
                <a:cs typeface="Times New Roman" panose="02020603050405020304" pitchFamily="18" charset="0"/>
              </a:rPr>
              <a:t> (Зарегистрирован 12.07.2023 № 74229). </a:t>
            </a:r>
            <a:r>
              <a:rPr lang="en-US" dirty="0">
                <a:latin typeface="Times New Roman" panose="02020603050405020304" pitchFamily="18" charset="0"/>
                <a:ea typeface="Calibri" panose="020F0502020204030204" pitchFamily="34" charset="0"/>
                <a:cs typeface="Times New Roman" panose="02020603050405020304" pitchFamily="18" charset="0"/>
              </a:rPr>
              <a:t>URL</a:t>
            </a:r>
            <a:r>
              <a:rPr lang="ru-RU" dirty="0">
                <a:latin typeface="Times New Roman" panose="02020603050405020304" pitchFamily="18" charset="0"/>
                <a:ea typeface="Calibri" panose="020F0502020204030204" pitchFamily="34" charset="0"/>
                <a:cs typeface="Times New Roman" panose="02020603050405020304" pitchFamily="18" charset="0"/>
              </a:rPr>
              <a:t>: </a:t>
            </a:r>
            <a:r>
              <a:rPr lang="en-US" u="sng" dirty="0">
                <a:solidFill>
                  <a:srgbClr val="0563C1"/>
                </a:solidFill>
                <a:latin typeface="Times New Roman" panose="02020603050405020304" pitchFamily="18" charset="0"/>
                <a:ea typeface="Calibri" panose="020F0502020204030204" pitchFamily="34" charset="0"/>
                <a:cs typeface="Times New Roman" panose="02020603050405020304" pitchFamily="18" charset="0"/>
                <a:hlinkClick r:id="rId4"/>
              </a:rPr>
              <a:t>http</a:t>
            </a:r>
            <a:r>
              <a:rPr lang="ru-RU" u="sng" dirty="0">
                <a:solidFill>
                  <a:srgbClr val="0563C1"/>
                </a:solidFill>
                <a:latin typeface="Times New Roman" panose="02020603050405020304" pitchFamily="18" charset="0"/>
                <a:ea typeface="Calibri" panose="020F0502020204030204" pitchFamily="34" charset="0"/>
                <a:cs typeface="Times New Roman" panose="02020603050405020304" pitchFamily="18" charset="0"/>
                <a:hlinkClick r:id="rId4"/>
              </a:rPr>
              <a:t>://</a:t>
            </a:r>
            <a:r>
              <a:rPr lang="en-US" u="sng" dirty="0">
                <a:solidFill>
                  <a:srgbClr val="0563C1"/>
                </a:solidFill>
                <a:latin typeface="Times New Roman" panose="02020603050405020304" pitchFamily="18" charset="0"/>
                <a:ea typeface="Calibri" panose="020F0502020204030204" pitchFamily="34" charset="0"/>
                <a:cs typeface="Times New Roman" panose="02020603050405020304" pitchFamily="18" charset="0"/>
                <a:hlinkClick r:id="rId4"/>
              </a:rPr>
              <a:t>publication</a:t>
            </a:r>
            <a:r>
              <a:rPr lang="ru-RU" u="sng" dirty="0">
                <a:solidFill>
                  <a:srgbClr val="0563C1"/>
                </a:solidFill>
                <a:latin typeface="Times New Roman" panose="02020603050405020304" pitchFamily="18" charset="0"/>
                <a:ea typeface="Calibri" panose="020F0502020204030204" pitchFamily="34" charset="0"/>
                <a:cs typeface="Times New Roman" panose="02020603050405020304" pitchFamily="18" charset="0"/>
                <a:hlinkClick r:id="rId4"/>
              </a:rPr>
              <a:t>.</a:t>
            </a:r>
            <a:r>
              <a:rPr lang="en-US" u="sng" dirty="0" err="1">
                <a:solidFill>
                  <a:srgbClr val="0563C1"/>
                </a:solidFill>
                <a:latin typeface="Times New Roman" panose="02020603050405020304" pitchFamily="18" charset="0"/>
                <a:ea typeface="Calibri" panose="020F0502020204030204" pitchFamily="34" charset="0"/>
                <a:cs typeface="Times New Roman" panose="02020603050405020304" pitchFamily="18" charset="0"/>
                <a:hlinkClick r:id="rId4"/>
              </a:rPr>
              <a:t>pravo</a:t>
            </a:r>
            <a:r>
              <a:rPr lang="ru-RU" u="sng" dirty="0">
                <a:solidFill>
                  <a:srgbClr val="0563C1"/>
                </a:solidFill>
                <a:latin typeface="Times New Roman" panose="02020603050405020304" pitchFamily="18" charset="0"/>
                <a:ea typeface="Calibri" panose="020F0502020204030204" pitchFamily="34" charset="0"/>
                <a:cs typeface="Times New Roman" panose="02020603050405020304" pitchFamily="18" charset="0"/>
                <a:hlinkClick r:id="rId4"/>
              </a:rPr>
              <a:t>.</a:t>
            </a:r>
            <a:r>
              <a:rPr lang="en-US" u="sng" dirty="0" err="1">
                <a:solidFill>
                  <a:srgbClr val="0563C1"/>
                </a:solidFill>
                <a:latin typeface="Times New Roman" panose="02020603050405020304" pitchFamily="18" charset="0"/>
                <a:ea typeface="Calibri" panose="020F0502020204030204" pitchFamily="34" charset="0"/>
                <a:cs typeface="Times New Roman" panose="02020603050405020304" pitchFamily="18" charset="0"/>
                <a:hlinkClick r:id="rId4"/>
              </a:rPr>
              <a:t>gov</a:t>
            </a:r>
            <a:r>
              <a:rPr lang="ru-RU" u="sng" dirty="0">
                <a:solidFill>
                  <a:srgbClr val="0563C1"/>
                </a:solidFill>
                <a:latin typeface="Times New Roman" panose="02020603050405020304" pitchFamily="18" charset="0"/>
                <a:ea typeface="Calibri" panose="020F0502020204030204" pitchFamily="34" charset="0"/>
                <a:cs typeface="Times New Roman" panose="02020603050405020304" pitchFamily="18" charset="0"/>
                <a:hlinkClick r:id="rId4"/>
              </a:rPr>
              <a:t>.</a:t>
            </a:r>
            <a:r>
              <a:rPr lang="en-US" u="sng" dirty="0" err="1">
                <a:solidFill>
                  <a:srgbClr val="0563C1"/>
                </a:solidFill>
                <a:latin typeface="Times New Roman" panose="02020603050405020304" pitchFamily="18" charset="0"/>
                <a:ea typeface="Calibri" panose="020F0502020204030204" pitchFamily="34" charset="0"/>
                <a:cs typeface="Times New Roman" panose="02020603050405020304" pitchFamily="18" charset="0"/>
                <a:hlinkClick r:id="rId4"/>
              </a:rPr>
              <a:t>ru</a:t>
            </a:r>
            <a:r>
              <a:rPr lang="ru-RU" u="sng" dirty="0">
                <a:solidFill>
                  <a:srgbClr val="0563C1"/>
                </a:solidFill>
                <a:latin typeface="Times New Roman" panose="02020603050405020304" pitchFamily="18" charset="0"/>
                <a:ea typeface="Calibri" panose="020F0502020204030204" pitchFamily="34" charset="0"/>
                <a:cs typeface="Times New Roman" panose="02020603050405020304" pitchFamily="18" charset="0"/>
                <a:hlinkClick r:id="rId4"/>
              </a:rPr>
              <a:t>/</a:t>
            </a:r>
            <a:r>
              <a:rPr lang="en-US" u="sng" dirty="0">
                <a:solidFill>
                  <a:srgbClr val="0563C1"/>
                </a:solidFill>
                <a:latin typeface="Times New Roman" panose="02020603050405020304" pitchFamily="18" charset="0"/>
                <a:ea typeface="Calibri" panose="020F0502020204030204" pitchFamily="34" charset="0"/>
                <a:cs typeface="Times New Roman" panose="02020603050405020304" pitchFamily="18" charset="0"/>
                <a:hlinkClick r:id="rId4"/>
              </a:rPr>
              <a:t>document</a:t>
            </a:r>
            <a:r>
              <a:rPr lang="ru-RU" u="sng" dirty="0">
                <a:solidFill>
                  <a:srgbClr val="0563C1"/>
                </a:solidFill>
                <a:latin typeface="Times New Roman" panose="02020603050405020304" pitchFamily="18" charset="0"/>
                <a:ea typeface="Calibri" panose="020F0502020204030204" pitchFamily="34" charset="0"/>
                <a:cs typeface="Times New Roman" panose="02020603050405020304" pitchFamily="18" charset="0"/>
                <a:hlinkClick r:id="rId4"/>
              </a:rPr>
              <a:t>/0001202307130044</a:t>
            </a:r>
            <a:r>
              <a:rPr lang="ru-RU" dirty="0">
                <a:latin typeface="Times New Roman" panose="02020603050405020304" pitchFamily="18" charset="0"/>
                <a:ea typeface="Calibri" panose="020F0502020204030204" pitchFamily="34" charset="0"/>
                <a:cs typeface="Times New Roman" panose="02020603050405020304" pitchFamily="18" charset="0"/>
              </a:rPr>
              <a:t> </a:t>
            </a:r>
            <a:endParaRPr lang="ru-RU" sz="14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65099130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Рисунок 4"/>
          <p:cNvPicPr/>
          <p:nvPr/>
        </p:nvPicPr>
        <p:blipFill rotWithShape="1">
          <a:blip r:embed="rId2">
            <a:extLst>
              <a:ext uri="{BEBA8EAE-BF5A-486C-A8C5-ECC9F3942E4B}">
                <a14:imgProps xmlns:a14="http://schemas.microsoft.com/office/drawing/2010/main">
                  <a14:imgLayer r:embed="rId3">
                    <a14:imgEffect>
                      <a14:sharpenSoften amount="46000"/>
                    </a14:imgEffect>
                  </a14:imgLayer>
                </a14:imgProps>
              </a:ext>
            </a:extLst>
          </a:blip>
          <a:srcRect l="40731" t="25171" r="28277" b="1753"/>
          <a:stretch/>
        </p:blipFill>
        <p:spPr bwMode="auto">
          <a:xfrm>
            <a:off x="755576" y="272480"/>
            <a:ext cx="5616624" cy="6480720"/>
          </a:xfrm>
          <a:prstGeom prst="rect">
            <a:avLst/>
          </a:prstGeom>
          <a:ln>
            <a:noFill/>
          </a:ln>
          <a:extLst>
            <a:ext uri="{53640926-AAD7-44D8-BBD7-CCE9431645EC}">
              <a14:shadowObscured xmlns:a14="http://schemas.microsoft.com/office/drawing/2010/main"/>
            </a:ext>
          </a:extLst>
        </p:spPr>
      </p:pic>
      <p:pic>
        <p:nvPicPr>
          <p:cNvPr id="3" name="Рисунок 2"/>
          <p:cNvPicPr>
            <a:picLocks noChangeAspect="1"/>
          </p:cNvPicPr>
          <p:nvPr/>
        </p:nvPicPr>
        <p:blipFill rotWithShape="1">
          <a:blip r:embed="rId4">
            <a:extLst>
              <a:ext uri="{28A0092B-C50C-407E-A947-70E740481C1C}">
                <a14:useLocalDpi xmlns:a14="http://schemas.microsoft.com/office/drawing/2010/main" val="0"/>
              </a:ext>
            </a:extLst>
          </a:blip>
          <a:srcRect r="13384"/>
          <a:stretch/>
        </p:blipFill>
        <p:spPr>
          <a:xfrm>
            <a:off x="6300651" y="2348880"/>
            <a:ext cx="2843349" cy="2460104"/>
          </a:xfrm>
          <a:prstGeom prst="rect">
            <a:avLst/>
          </a:prstGeom>
        </p:spPr>
      </p:pic>
    </p:spTree>
    <p:extLst>
      <p:ext uri="{BB962C8B-B14F-4D97-AF65-F5344CB8AC3E}">
        <p14:creationId xmlns:p14="http://schemas.microsoft.com/office/powerpoint/2010/main" val="256411800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683568" y="332656"/>
            <a:ext cx="8136904" cy="5888792"/>
          </a:xfrm>
          <a:prstGeom prst="rect">
            <a:avLst/>
          </a:prstGeom>
        </p:spPr>
        <p:txBody>
          <a:bodyPr wrap="square">
            <a:spAutoFit/>
          </a:bodyPr>
          <a:lstStyle/>
          <a:p>
            <a:pPr indent="450215" algn="just">
              <a:lnSpc>
                <a:spcPct val="107000"/>
              </a:lnSpc>
              <a:spcAft>
                <a:spcPts val="0"/>
              </a:spcAft>
            </a:pPr>
            <a:r>
              <a:rPr lang="ru-RU" sz="2200" b="1" dirty="0">
                <a:latin typeface="Calibri" panose="020F0502020204030204" pitchFamily="34" charset="0"/>
                <a:ea typeface="Calibri" panose="020F0502020204030204" pitchFamily="34" charset="0"/>
                <a:cs typeface="Calibri" panose="020F0502020204030204" pitchFamily="34" charset="0"/>
              </a:rPr>
              <a:t>Содержание ФОП НОО</a:t>
            </a:r>
            <a:r>
              <a:rPr lang="ru-RU" sz="2200" dirty="0">
                <a:latin typeface="Calibri" panose="020F0502020204030204" pitchFamily="34" charset="0"/>
                <a:ea typeface="Calibri" panose="020F0502020204030204" pitchFamily="34" charset="0"/>
                <a:cs typeface="Calibri" panose="020F0502020204030204" pitchFamily="34" charset="0"/>
              </a:rPr>
              <a:t> представлено </a:t>
            </a:r>
            <a:r>
              <a:rPr lang="ru-RU" sz="2200" b="1" dirty="0">
                <a:solidFill>
                  <a:srgbClr val="C00000"/>
                </a:solidFill>
                <a:latin typeface="Calibri" panose="020F0502020204030204" pitchFamily="34" charset="0"/>
                <a:ea typeface="Calibri" panose="020F0502020204030204" pitchFamily="34" charset="0"/>
                <a:cs typeface="Calibri" panose="020F0502020204030204" pitchFamily="34" charset="0"/>
              </a:rPr>
              <a:t>учебно-методической документацией</a:t>
            </a:r>
            <a:r>
              <a:rPr lang="ru-RU" sz="2200" dirty="0">
                <a:latin typeface="Calibri" panose="020F0502020204030204" pitchFamily="34" charset="0"/>
                <a:ea typeface="Calibri" panose="020F0502020204030204" pitchFamily="34" charset="0"/>
                <a:cs typeface="Calibri" panose="020F0502020204030204" pitchFamily="34" charset="0"/>
              </a:rPr>
              <a:t> (федеральный учебный план, федеральный календарный учебный график, федеральные рабочие программы учебных предметов, курсов, дисциплин (модулей), иных компонентов, федеральная рабочая программа воспитания, федеральный календарный план воспитательной работы), определяющей единые для Российской Федерации базовые объем и содержание образования уровня начального общего образования, планируемые результаты освоения образовательной программы.</a:t>
            </a:r>
          </a:p>
          <a:p>
            <a:pPr indent="450215" algn="just">
              <a:lnSpc>
                <a:spcPct val="107000"/>
              </a:lnSpc>
              <a:spcAft>
                <a:spcPts val="0"/>
              </a:spcAft>
            </a:pPr>
            <a:endParaRPr lang="ru-RU" sz="2200" dirty="0" smtClean="0">
              <a:latin typeface="Calibri" panose="020F0502020204030204" pitchFamily="34" charset="0"/>
              <a:ea typeface="Calibri" panose="020F0502020204030204" pitchFamily="34" charset="0"/>
              <a:cs typeface="Calibri" panose="020F0502020204030204" pitchFamily="34" charset="0"/>
            </a:endParaRPr>
          </a:p>
          <a:p>
            <a:pPr indent="450215" algn="just">
              <a:lnSpc>
                <a:spcPct val="107000"/>
              </a:lnSpc>
              <a:spcAft>
                <a:spcPts val="0"/>
              </a:spcAft>
            </a:pPr>
            <a:r>
              <a:rPr lang="ru-RU" sz="2200" dirty="0" smtClean="0">
                <a:latin typeface="Calibri" panose="020F0502020204030204" pitchFamily="34" charset="0"/>
                <a:ea typeface="Calibri" panose="020F0502020204030204" pitchFamily="34" charset="0"/>
                <a:cs typeface="Calibri" panose="020F0502020204030204" pitchFamily="34" charset="0"/>
              </a:rPr>
              <a:t>При </a:t>
            </a:r>
            <a:r>
              <a:rPr lang="ru-RU" sz="2200" dirty="0">
                <a:latin typeface="Calibri" panose="020F0502020204030204" pitchFamily="34" charset="0"/>
                <a:ea typeface="Calibri" panose="020F0502020204030204" pitchFamily="34" charset="0"/>
                <a:cs typeface="Calibri" panose="020F0502020204030204" pitchFamily="34" charset="0"/>
              </a:rPr>
              <a:t>разработке ООП НОО образовательная организация предусматривает непосредственное применение при реализации обязательной части ООП НОО федеральных рабочих программ по учебным предметам «Русский язык», «Литературное чтение», «Окружающий мир».</a:t>
            </a:r>
            <a:endParaRPr lang="ru-RU" sz="2200" dirty="0">
              <a:effectLst/>
              <a:latin typeface="Calibri" panose="020F0502020204030204" pitchFamily="34"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95800579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p:cNvPicPr/>
          <p:nvPr/>
        </p:nvPicPr>
        <p:blipFill rotWithShape="1">
          <a:blip r:embed="rId2"/>
          <a:srcRect l="50448" t="37172" r="18803" b="22919"/>
          <a:stretch/>
        </p:blipFill>
        <p:spPr bwMode="auto">
          <a:xfrm>
            <a:off x="827584" y="332656"/>
            <a:ext cx="7920880" cy="6048672"/>
          </a:xfrm>
          <a:prstGeom prst="rect">
            <a:avLst/>
          </a:prstGeom>
          <a:ln>
            <a:noFill/>
          </a:ln>
          <a:effectLst>
            <a:outerShdw blurRad="292100" dist="139700" dir="2700000" algn="tl" rotWithShape="0">
              <a:srgbClr val="333333">
                <a:alpha val="65000"/>
              </a:srgbClr>
            </a:outerShdw>
          </a:effectLst>
          <a:extLst>
            <a:ext uri="{53640926-AAD7-44D8-BBD7-CCE9431645EC}">
              <a14:shadowObscured xmlns:a14="http://schemas.microsoft.com/office/drawing/2010/main"/>
            </a:ext>
          </a:extLst>
        </p:spPr>
      </p:pic>
    </p:spTree>
    <p:extLst>
      <p:ext uri="{BB962C8B-B14F-4D97-AF65-F5344CB8AC3E}">
        <p14:creationId xmlns:p14="http://schemas.microsoft.com/office/powerpoint/2010/main" val="386501066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3"/>
          <p:cNvPicPr/>
          <p:nvPr/>
        </p:nvPicPr>
        <p:blipFill rotWithShape="1">
          <a:blip r:embed="rId2"/>
          <a:srcRect l="44306" t="37856" r="24960" b="21323"/>
          <a:stretch/>
        </p:blipFill>
        <p:spPr bwMode="auto">
          <a:xfrm>
            <a:off x="683568" y="476672"/>
            <a:ext cx="8064896" cy="5976664"/>
          </a:xfrm>
          <a:prstGeom prst="rect">
            <a:avLst/>
          </a:prstGeom>
          <a:ln>
            <a:noFill/>
          </a:ln>
          <a:effectLst>
            <a:outerShdw blurRad="292100" dist="139700" dir="2700000" algn="tl" rotWithShape="0">
              <a:srgbClr val="333333">
                <a:alpha val="65000"/>
              </a:srgbClr>
            </a:outerShdw>
          </a:effectLst>
          <a:extLst>
            <a:ext uri="{53640926-AAD7-44D8-BBD7-CCE9431645EC}">
              <a14:shadowObscured xmlns:a14="http://schemas.microsoft.com/office/drawing/2010/main"/>
            </a:ext>
          </a:extLst>
        </p:spPr>
      </p:pic>
    </p:spTree>
    <p:extLst>
      <p:ext uri="{BB962C8B-B14F-4D97-AF65-F5344CB8AC3E}">
        <p14:creationId xmlns:p14="http://schemas.microsoft.com/office/powerpoint/2010/main" val="145355631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Рисунок 2"/>
          <p:cNvPicPr/>
          <p:nvPr/>
        </p:nvPicPr>
        <p:blipFill rotWithShape="1">
          <a:blip r:embed="rId2"/>
          <a:srcRect l="23987" t="25770" r="39583" b="24972"/>
          <a:stretch/>
        </p:blipFill>
        <p:spPr bwMode="auto">
          <a:xfrm>
            <a:off x="1403648" y="836712"/>
            <a:ext cx="7272808" cy="5544616"/>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126825983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p:cNvPicPr/>
          <p:nvPr/>
        </p:nvPicPr>
        <p:blipFill rotWithShape="1">
          <a:blip r:embed="rId2">
            <a:extLst>
              <a:ext uri="{BEBA8EAE-BF5A-486C-A8C5-ECC9F3942E4B}">
                <a14:imgProps xmlns:a14="http://schemas.microsoft.com/office/drawing/2010/main">
                  <a14:imgLayer r:embed="rId3">
                    <a14:imgEffect>
                      <a14:sharpenSoften amount="50000"/>
                    </a14:imgEffect>
                  </a14:imgLayer>
                </a14:imgProps>
              </a:ext>
            </a:extLst>
          </a:blip>
          <a:srcRect l="43484" t="34955" r="720" b="19088"/>
          <a:stretch/>
        </p:blipFill>
        <p:spPr bwMode="auto">
          <a:xfrm>
            <a:off x="899592" y="1196752"/>
            <a:ext cx="8064895" cy="5040560"/>
          </a:xfrm>
          <a:prstGeom prst="rect">
            <a:avLst/>
          </a:prstGeom>
          <a:ln>
            <a:noFill/>
          </a:ln>
          <a:extLst>
            <a:ext uri="{53640926-AAD7-44D8-BBD7-CCE9431645EC}">
              <a14:shadowObscured xmlns:a14="http://schemas.microsoft.com/office/drawing/2010/main"/>
            </a:ext>
          </a:extLst>
        </p:spPr>
      </p:pic>
      <p:pic>
        <p:nvPicPr>
          <p:cNvPr id="3" name="Рисунок 2"/>
          <p:cNvPicPr/>
          <p:nvPr/>
        </p:nvPicPr>
        <p:blipFill rotWithShape="1">
          <a:blip r:embed="rId2">
            <a:extLst>
              <a:ext uri="{BEBA8EAE-BF5A-486C-A8C5-ECC9F3942E4B}">
                <a14:imgProps xmlns:a14="http://schemas.microsoft.com/office/drawing/2010/main">
                  <a14:imgLayer r:embed="rId3">
                    <a14:imgEffect>
                      <a14:sharpenSoften amount="50000"/>
                    </a14:imgEffect>
                  </a14:imgLayer>
                </a14:imgProps>
              </a:ext>
            </a:extLst>
          </a:blip>
          <a:srcRect l="64962" t="22575" r="11649" b="65446"/>
          <a:stretch/>
        </p:blipFill>
        <p:spPr bwMode="auto">
          <a:xfrm>
            <a:off x="3030539" y="188640"/>
            <a:ext cx="3298945" cy="908720"/>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161028500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21158"/>
            <a:ext cx="9144000" cy="6858000"/>
          </a:xfrm>
          <a:prstGeom prst="rect">
            <a:avLst/>
          </a:prstGeom>
        </p:spPr>
      </p:pic>
    </p:spTree>
    <p:extLst>
      <p:ext uri="{BB962C8B-B14F-4D97-AF65-F5344CB8AC3E}">
        <p14:creationId xmlns:p14="http://schemas.microsoft.com/office/powerpoint/2010/main" val="193875655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5220072" y="1556792"/>
            <a:ext cx="3789739" cy="2862322"/>
          </a:xfrm>
          <a:prstGeom prst="rect">
            <a:avLst/>
          </a:prstGeom>
        </p:spPr>
        <p:txBody>
          <a:bodyPr wrap="square">
            <a:spAutoFit/>
          </a:bodyPr>
          <a:lstStyle/>
          <a:p>
            <a:pPr algn="ctr"/>
            <a:r>
              <a:rPr lang="ru-RU" b="1" dirty="0">
                <a:latin typeface="Calibri" panose="020F0502020204030204" pitchFamily="34" charset="0"/>
                <a:cs typeface="Calibri" panose="020F0502020204030204" pitchFamily="34" charset="0"/>
              </a:rPr>
              <a:t>Приказ Министерства просвещения Российской Федерации от 24.11.2022 № 1023 </a:t>
            </a:r>
            <a:r>
              <a:rPr lang="ru-RU" dirty="0">
                <a:latin typeface="Calibri" panose="020F0502020204030204" pitchFamily="34" charset="0"/>
                <a:cs typeface="Calibri" panose="020F0502020204030204" pitchFamily="34" charset="0"/>
              </a:rPr>
              <a:t>«Об утверждении </a:t>
            </a:r>
            <a:r>
              <a:rPr lang="ru-RU" b="1" dirty="0">
                <a:solidFill>
                  <a:srgbClr val="C00000"/>
                </a:solidFill>
                <a:latin typeface="Calibri" panose="020F0502020204030204" pitchFamily="34" charset="0"/>
                <a:cs typeface="Calibri" panose="020F0502020204030204" pitchFamily="34" charset="0"/>
              </a:rPr>
              <a:t>федеральной адаптированной образовательной программы начального общего образования для обучающихся с ограниченными возможностями здоровья» </a:t>
            </a:r>
            <a:r>
              <a:rPr lang="ru-RU" dirty="0">
                <a:latin typeface="Calibri" panose="020F0502020204030204" pitchFamily="34" charset="0"/>
                <a:cs typeface="Calibri" panose="020F0502020204030204" pitchFamily="34" charset="0"/>
              </a:rPr>
              <a:t>(Зарегистрирован 21.03.2023 № 72654)</a:t>
            </a:r>
          </a:p>
        </p:txBody>
      </p:sp>
      <p:pic>
        <p:nvPicPr>
          <p:cNvPr id="3" name="Рисунок 2"/>
          <p:cNvPicPr/>
          <p:nvPr/>
        </p:nvPicPr>
        <p:blipFill rotWithShape="1">
          <a:blip r:embed="rId2">
            <a:extLst>
              <a:ext uri="{BEBA8EAE-BF5A-486C-A8C5-ECC9F3942E4B}">
                <a14:imgProps xmlns:a14="http://schemas.microsoft.com/office/drawing/2010/main">
                  <a14:imgLayer r:embed="rId3">
                    <a14:imgEffect>
                      <a14:sharpenSoften amount="42000"/>
                    </a14:imgEffect>
                    <a14:imgEffect>
                      <a14:brightnessContrast bright="31000" contrast="4000"/>
                    </a14:imgEffect>
                  </a14:imgLayer>
                </a14:imgProps>
              </a:ext>
            </a:extLst>
          </a:blip>
          <a:srcRect l="46795" t="23248" r="18975"/>
          <a:stretch/>
        </p:blipFill>
        <p:spPr bwMode="auto">
          <a:xfrm>
            <a:off x="0" y="-4116"/>
            <a:ext cx="5220072" cy="6852122"/>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205542857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p:cNvPicPr/>
          <p:nvPr/>
        </p:nvPicPr>
        <p:blipFill rotWithShape="1">
          <a:blip r:embed="rId2">
            <a:extLst>
              <a:ext uri="{BEBA8EAE-BF5A-486C-A8C5-ECC9F3942E4B}">
                <a14:imgProps xmlns:a14="http://schemas.microsoft.com/office/drawing/2010/main">
                  <a14:imgLayer r:embed="rId3">
                    <a14:imgEffect>
                      <a14:sharpenSoften amount="36000"/>
                    </a14:imgEffect>
                    <a14:imgEffect>
                      <a14:brightnessContrast bright="10000" contrast="4000"/>
                    </a14:imgEffect>
                  </a14:imgLayer>
                </a14:imgProps>
              </a:ext>
            </a:extLst>
          </a:blip>
          <a:srcRect l="41403" t="20285" r="26532" b="12337"/>
          <a:stretch/>
        </p:blipFill>
        <p:spPr bwMode="auto">
          <a:xfrm>
            <a:off x="1403648" y="260648"/>
            <a:ext cx="6552728" cy="6480720"/>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35865175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755576" y="404664"/>
            <a:ext cx="8064896" cy="5954451"/>
          </a:xfrm>
          <a:prstGeom prst="rect">
            <a:avLst/>
          </a:prstGeom>
        </p:spPr>
        <p:txBody>
          <a:bodyPr wrap="square">
            <a:spAutoFit/>
          </a:bodyPr>
          <a:lstStyle/>
          <a:p>
            <a:pPr indent="450215" algn="just">
              <a:lnSpc>
                <a:spcPct val="107000"/>
              </a:lnSpc>
              <a:spcAft>
                <a:spcPts val="0"/>
              </a:spcAft>
            </a:pPr>
            <a:r>
              <a:rPr lang="ru-RU" sz="2200" b="1" dirty="0" smtClean="0">
                <a:latin typeface="Calibri" panose="020F0502020204030204" pitchFamily="34" charset="0"/>
                <a:ea typeface="Calibri" panose="020F0502020204030204" pitchFamily="34" charset="0"/>
                <a:cs typeface="Calibri" panose="020F0502020204030204" pitchFamily="34" charset="0"/>
              </a:rPr>
              <a:t>Организации, осуществляющие образовательную деятельность </a:t>
            </a:r>
            <a:r>
              <a:rPr lang="ru-RU" sz="2200" dirty="0" smtClean="0">
                <a:latin typeface="Calibri" panose="020F0502020204030204" pitchFamily="34" charset="0"/>
                <a:ea typeface="Calibri" panose="020F0502020204030204" pitchFamily="34" charset="0"/>
                <a:cs typeface="Calibri" panose="020F0502020204030204" pitchFamily="34" charset="0"/>
              </a:rPr>
              <a:t>по имеющим государственную аккредитацию образовательным программам начального общего образования, разрабатывают АОП НОО в соответствии с ФГОС НОО обучающихся с ОВЗ и ФАОП НОО.</a:t>
            </a:r>
          </a:p>
          <a:p>
            <a:pPr indent="450215" algn="just">
              <a:lnSpc>
                <a:spcPct val="107000"/>
              </a:lnSpc>
              <a:spcAft>
                <a:spcPts val="0"/>
              </a:spcAft>
            </a:pPr>
            <a:r>
              <a:rPr lang="ru-RU" sz="2200" dirty="0" smtClean="0">
                <a:latin typeface="Calibri" panose="020F0502020204030204" pitchFamily="34" charset="0"/>
                <a:ea typeface="Calibri" panose="020F0502020204030204" pitchFamily="34" charset="0"/>
                <a:cs typeface="Calibri" panose="020F0502020204030204" pitchFamily="34" charset="0"/>
              </a:rPr>
              <a:t>В </a:t>
            </a:r>
            <a:r>
              <a:rPr lang="ru-RU" sz="2200" dirty="0">
                <a:latin typeface="Calibri" panose="020F0502020204030204" pitchFamily="34" charset="0"/>
                <a:ea typeface="Calibri" panose="020F0502020204030204" pitchFamily="34" charset="0"/>
                <a:cs typeface="Calibri" panose="020F0502020204030204" pitchFamily="34" charset="0"/>
              </a:rPr>
              <a:t>соответствии с </a:t>
            </a:r>
            <a:r>
              <a:rPr lang="ru-RU" sz="2200" dirty="0" smtClean="0">
                <a:latin typeface="Calibri" panose="020F0502020204030204" pitchFamily="34" charset="0"/>
                <a:ea typeface="Calibri" panose="020F0502020204030204" pitchFamily="34" charset="0"/>
                <a:cs typeface="Calibri" panose="020F0502020204030204" pitchFamily="34" charset="0"/>
              </a:rPr>
              <a:t>вариантами ФАОП НОО образовательная </a:t>
            </a:r>
            <a:r>
              <a:rPr lang="ru-RU" sz="2200" dirty="0">
                <a:latin typeface="Calibri" panose="020F0502020204030204" pitchFamily="34" charset="0"/>
                <a:ea typeface="Calibri" panose="020F0502020204030204" pitchFamily="34" charset="0"/>
                <a:cs typeface="Calibri" panose="020F0502020204030204" pitchFamily="34" charset="0"/>
              </a:rPr>
              <a:t>организация может разрабатывать один или несколько вариантов адаптивных образовательных программ (АОП):</a:t>
            </a:r>
            <a:endParaRPr lang="ru-RU" sz="2200" dirty="0" smtClean="0">
              <a:latin typeface="Calibri" panose="020F0502020204030204" pitchFamily="34" charset="0"/>
              <a:ea typeface="Calibri" panose="020F0502020204030204" pitchFamily="34" charset="0"/>
              <a:cs typeface="Calibri" panose="020F0502020204030204" pitchFamily="34" charset="0"/>
            </a:endParaRPr>
          </a:p>
          <a:p>
            <a:pPr indent="450215" algn="just">
              <a:lnSpc>
                <a:spcPct val="107000"/>
              </a:lnSpc>
              <a:spcAft>
                <a:spcPts val="0"/>
              </a:spcAft>
            </a:pPr>
            <a:r>
              <a:rPr lang="ru-RU" sz="2000" b="1" dirty="0" smtClean="0">
                <a:solidFill>
                  <a:srgbClr val="C00000"/>
                </a:solidFill>
                <a:latin typeface="Calibri" panose="020F0502020204030204" pitchFamily="34" charset="0"/>
                <a:ea typeface="Calibri" panose="020F0502020204030204" pitchFamily="34" charset="0"/>
                <a:cs typeface="Calibri" panose="020F0502020204030204" pitchFamily="34" charset="0"/>
              </a:rPr>
              <a:t>АОП </a:t>
            </a:r>
            <a:r>
              <a:rPr lang="ru-RU" sz="2000" b="1" dirty="0">
                <a:solidFill>
                  <a:srgbClr val="C00000"/>
                </a:solidFill>
                <a:latin typeface="Calibri" panose="020F0502020204030204" pitchFamily="34" charset="0"/>
                <a:ea typeface="Calibri" panose="020F0502020204030204" pitchFamily="34" charset="0"/>
                <a:cs typeface="Calibri" panose="020F0502020204030204" pitchFamily="34" charset="0"/>
              </a:rPr>
              <a:t>НОО </a:t>
            </a:r>
            <a:r>
              <a:rPr lang="ru-RU" sz="2000" b="1" dirty="0">
                <a:latin typeface="Calibri" panose="020F0502020204030204" pitchFamily="34" charset="0"/>
                <a:ea typeface="Calibri" panose="020F0502020204030204" pitchFamily="34" charset="0"/>
                <a:cs typeface="Calibri" panose="020F0502020204030204" pitchFamily="34" charset="0"/>
              </a:rPr>
              <a:t>для глухих обучающихся (варианты 1.1 - 1.4);</a:t>
            </a:r>
          </a:p>
          <a:p>
            <a:pPr indent="450215" algn="just">
              <a:lnSpc>
                <a:spcPct val="107000"/>
              </a:lnSpc>
              <a:spcAft>
                <a:spcPts val="0"/>
              </a:spcAft>
            </a:pPr>
            <a:r>
              <a:rPr lang="ru-RU" sz="2000" b="1" dirty="0" smtClean="0">
                <a:solidFill>
                  <a:srgbClr val="C00000"/>
                </a:solidFill>
                <a:latin typeface="Calibri" panose="020F0502020204030204" pitchFamily="34" charset="0"/>
                <a:ea typeface="Calibri" panose="020F0502020204030204" pitchFamily="34" charset="0"/>
                <a:cs typeface="Calibri" panose="020F0502020204030204" pitchFamily="34" charset="0"/>
              </a:rPr>
              <a:t>АОП </a:t>
            </a:r>
            <a:r>
              <a:rPr lang="ru-RU" sz="2000" b="1" dirty="0">
                <a:solidFill>
                  <a:srgbClr val="C00000"/>
                </a:solidFill>
                <a:latin typeface="Calibri" panose="020F0502020204030204" pitchFamily="34" charset="0"/>
                <a:ea typeface="Calibri" panose="020F0502020204030204" pitchFamily="34" charset="0"/>
                <a:cs typeface="Calibri" panose="020F0502020204030204" pitchFamily="34" charset="0"/>
              </a:rPr>
              <a:t>НОО </a:t>
            </a:r>
            <a:r>
              <a:rPr lang="ru-RU" sz="2000" b="1" dirty="0">
                <a:latin typeface="Calibri" panose="020F0502020204030204" pitchFamily="34" charset="0"/>
                <a:ea typeface="Calibri" panose="020F0502020204030204" pitchFamily="34" charset="0"/>
                <a:cs typeface="Calibri" panose="020F0502020204030204" pitchFamily="34" charset="0"/>
              </a:rPr>
              <a:t>для слабослышащих и позднооглохших обучающихся (варианты 2.1 - 2.3);</a:t>
            </a:r>
          </a:p>
          <a:p>
            <a:pPr indent="450215" algn="just">
              <a:lnSpc>
                <a:spcPct val="107000"/>
              </a:lnSpc>
              <a:spcAft>
                <a:spcPts val="0"/>
              </a:spcAft>
            </a:pPr>
            <a:r>
              <a:rPr lang="ru-RU" sz="2000" b="1" dirty="0" smtClean="0">
                <a:solidFill>
                  <a:srgbClr val="C00000"/>
                </a:solidFill>
                <a:latin typeface="Calibri" panose="020F0502020204030204" pitchFamily="34" charset="0"/>
                <a:ea typeface="Calibri" panose="020F0502020204030204" pitchFamily="34" charset="0"/>
                <a:cs typeface="Calibri" panose="020F0502020204030204" pitchFamily="34" charset="0"/>
              </a:rPr>
              <a:t>АОП </a:t>
            </a:r>
            <a:r>
              <a:rPr lang="ru-RU" sz="2000" b="1" dirty="0">
                <a:solidFill>
                  <a:srgbClr val="C00000"/>
                </a:solidFill>
                <a:latin typeface="Calibri" panose="020F0502020204030204" pitchFamily="34" charset="0"/>
                <a:ea typeface="Calibri" panose="020F0502020204030204" pitchFamily="34" charset="0"/>
                <a:cs typeface="Calibri" panose="020F0502020204030204" pitchFamily="34" charset="0"/>
              </a:rPr>
              <a:t>НОО </a:t>
            </a:r>
            <a:r>
              <a:rPr lang="ru-RU" sz="2000" b="1" dirty="0">
                <a:latin typeface="Calibri" panose="020F0502020204030204" pitchFamily="34" charset="0"/>
                <a:ea typeface="Calibri" panose="020F0502020204030204" pitchFamily="34" charset="0"/>
                <a:cs typeface="Calibri" panose="020F0502020204030204" pitchFamily="34" charset="0"/>
              </a:rPr>
              <a:t>для слепых обучающихся (варианты 3.1 - 3.4);</a:t>
            </a:r>
          </a:p>
          <a:p>
            <a:pPr indent="450215" algn="just">
              <a:lnSpc>
                <a:spcPct val="107000"/>
              </a:lnSpc>
              <a:spcAft>
                <a:spcPts val="0"/>
              </a:spcAft>
            </a:pPr>
            <a:r>
              <a:rPr lang="ru-RU" sz="2000" b="1" dirty="0" smtClean="0">
                <a:solidFill>
                  <a:srgbClr val="C00000"/>
                </a:solidFill>
                <a:latin typeface="Calibri" panose="020F0502020204030204" pitchFamily="34" charset="0"/>
                <a:ea typeface="Calibri" panose="020F0502020204030204" pitchFamily="34" charset="0"/>
                <a:cs typeface="Calibri" panose="020F0502020204030204" pitchFamily="34" charset="0"/>
              </a:rPr>
              <a:t>АОП </a:t>
            </a:r>
            <a:r>
              <a:rPr lang="ru-RU" sz="2000" b="1" dirty="0">
                <a:solidFill>
                  <a:srgbClr val="C00000"/>
                </a:solidFill>
                <a:latin typeface="Calibri" panose="020F0502020204030204" pitchFamily="34" charset="0"/>
                <a:ea typeface="Calibri" panose="020F0502020204030204" pitchFamily="34" charset="0"/>
                <a:cs typeface="Calibri" panose="020F0502020204030204" pitchFamily="34" charset="0"/>
              </a:rPr>
              <a:t>НОО </a:t>
            </a:r>
            <a:r>
              <a:rPr lang="ru-RU" sz="2000" b="1" dirty="0">
                <a:latin typeface="Calibri" panose="020F0502020204030204" pitchFamily="34" charset="0"/>
                <a:ea typeface="Calibri" panose="020F0502020204030204" pitchFamily="34" charset="0"/>
                <a:cs typeface="Calibri" panose="020F0502020204030204" pitchFamily="34" charset="0"/>
              </a:rPr>
              <a:t>для слабовидящих обучающихся (варианты 4.1 - 4.3);</a:t>
            </a:r>
          </a:p>
          <a:p>
            <a:pPr indent="450215" algn="just">
              <a:lnSpc>
                <a:spcPct val="107000"/>
              </a:lnSpc>
              <a:spcAft>
                <a:spcPts val="0"/>
              </a:spcAft>
            </a:pPr>
            <a:r>
              <a:rPr lang="ru-RU" sz="2000" b="1" dirty="0" smtClean="0">
                <a:solidFill>
                  <a:srgbClr val="C00000"/>
                </a:solidFill>
                <a:latin typeface="Calibri" panose="020F0502020204030204" pitchFamily="34" charset="0"/>
                <a:ea typeface="Calibri" panose="020F0502020204030204" pitchFamily="34" charset="0"/>
                <a:cs typeface="Calibri" panose="020F0502020204030204" pitchFamily="34" charset="0"/>
              </a:rPr>
              <a:t>АОП </a:t>
            </a:r>
            <a:r>
              <a:rPr lang="ru-RU" sz="2000" b="1" dirty="0">
                <a:solidFill>
                  <a:srgbClr val="C00000"/>
                </a:solidFill>
                <a:latin typeface="Calibri" panose="020F0502020204030204" pitchFamily="34" charset="0"/>
                <a:ea typeface="Calibri" panose="020F0502020204030204" pitchFamily="34" charset="0"/>
                <a:cs typeface="Calibri" panose="020F0502020204030204" pitchFamily="34" charset="0"/>
              </a:rPr>
              <a:t>НОО </a:t>
            </a:r>
            <a:r>
              <a:rPr lang="ru-RU" sz="2000" b="1" dirty="0">
                <a:latin typeface="Calibri" panose="020F0502020204030204" pitchFamily="34" charset="0"/>
                <a:ea typeface="Calibri" panose="020F0502020204030204" pitchFamily="34" charset="0"/>
                <a:cs typeface="Calibri" panose="020F0502020204030204" pitchFamily="34" charset="0"/>
              </a:rPr>
              <a:t>для обучающихся с ТНР (варианты 5.1, 5.2);</a:t>
            </a:r>
          </a:p>
          <a:p>
            <a:pPr indent="450215" algn="just">
              <a:lnSpc>
                <a:spcPct val="107000"/>
              </a:lnSpc>
              <a:spcAft>
                <a:spcPts val="0"/>
              </a:spcAft>
            </a:pPr>
            <a:r>
              <a:rPr lang="ru-RU" sz="2000" b="1" dirty="0" smtClean="0">
                <a:solidFill>
                  <a:srgbClr val="C00000"/>
                </a:solidFill>
                <a:latin typeface="Calibri" panose="020F0502020204030204" pitchFamily="34" charset="0"/>
                <a:ea typeface="Calibri" panose="020F0502020204030204" pitchFamily="34" charset="0"/>
                <a:cs typeface="Calibri" panose="020F0502020204030204" pitchFamily="34" charset="0"/>
              </a:rPr>
              <a:t>АОП </a:t>
            </a:r>
            <a:r>
              <a:rPr lang="ru-RU" sz="2000" b="1" dirty="0">
                <a:solidFill>
                  <a:srgbClr val="C00000"/>
                </a:solidFill>
                <a:latin typeface="Calibri" panose="020F0502020204030204" pitchFamily="34" charset="0"/>
                <a:ea typeface="Calibri" panose="020F0502020204030204" pitchFamily="34" charset="0"/>
                <a:cs typeface="Calibri" panose="020F0502020204030204" pitchFamily="34" charset="0"/>
              </a:rPr>
              <a:t>НОО </a:t>
            </a:r>
            <a:r>
              <a:rPr lang="ru-RU" sz="2000" b="1" dirty="0">
                <a:latin typeface="Calibri" panose="020F0502020204030204" pitchFamily="34" charset="0"/>
                <a:ea typeface="Calibri" panose="020F0502020204030204" pitchFamily="34" charset="0"/>
                <a:cs typeface="Calibri" panose="020F0502020204030204" pitchFamily="34" charset="0"/>
              </a:rPr>
              <a:t>для обучающихся с НОДА (варианты 6.1 - 6.4);</a:t>
            </a:r>
          </a:p>
          <a:p>
            <a:pPr indent="450215" algn="just">
              <a:lnSpc>
                <a:spcPct val="107000"/>
              </a:lnSpc>
              <a:spcAft>
                <a:spcPts val="0"/>
              </a:spcAft>
            </a:pPr>
            <a:r>
              <a:rPr lang="ru-RU" sz="2000" b="1" dirty="0" smtClean="0">
                <a:solidFill>
                  <a:srgbClr val="C00000"/>
                </a:solidFill>
                <a:latin typeface="Calibri" panose="020F0502020204030204" pitchFamily="34" charset="0"/>
                <a:ea typeface="Calibri" panose="020F0502020204030204" pitchFamily="34" charset="0"/>
                <a:cs typeface="Calibri" panose="020F0502020204030204" pitchFamily="34" charset="0"/>
              </a:rPr>
              <a:t>АОП </a:t>
            </a:r>
            <a:r>
              <a:rPr lang="ru-RU" sz="2000" b="1" dirty="0">
                <a:solidFill>
                  <a:srgbClr val="C00000"/>
                </a:solidFill>
                <a:latin typeface="Calibri" panose="020F0502020204030204" pitchFamily="34" charset="0"/>
                <a:ea typeface="Calibri" panose="020F0502020204030204" pitchFamily="34" charset="0"/>
                <a:cs typeface="Calibri" panose="020F0502020204030204" pitchFamily="34" charset="0"/>
              </a:rPr>
              <a:t>НОО </a:t>
            </a:r>
            <a:r>
              <a:rPr lang="ru-RU" sz="2000" b="1" dirty="0">
                <a:latin typeface="Calibri" panose="020F0502020204030204" pitchFamily="34" charset="0"/>
                <a:ea typeface="Calibri" panose="020F0502020204030204" pitchFamily="34" charset="0"/>
                <a:cs typeface="Calibri" panose="020F0502020204030204" pitchFamily="34" charset="0"/>
              </a:rPr>
              <a:t>для обучающихся с ЗПР (варианты 7.1, 7.2);</a:t>
            </a:r>
          </a:p>
          <a:p>
            <a:pPr indent="450215" algn="just">
              <a:lnSpc>
                <a:spcPct val="107000"/>
              </a:lnSpc>
              <a:spcAft>
                <a:spcPts val="0"/>
              </a:spcAft>
            </a:pPr>
            <a:r>
              <a:rPr lang="ru-RU" sz="2000" b="1" dirty="0" smtClean="0">
                <a:solidFill>
                  <a:srgbClr val="C00000"/>
                </a:solidFill>
                <a:latin typeface="Calibri" panose="020F0502020204030204" pitchFamily="34" charset="0"/>
                <a:ea typeface="Calibri" panose="020F0502020204030204" pitchFamily="34" charset="0"/>
                <a:cs typeface="Calibri" panose="020F0502020204030204" pitchFamily="34" charset="0"/>
              </a:rPr>
              <a:t>АОП </a:t>
            </a:r>
            <a:r>
              <a:rPr lang="ru-RU" sz="2000" b="1" dirty="0">
                <a:solidFill>
                  <a:srgbClr val="C00000"/>
                </a:solidFill>
                <a:latin typeface="Calibri" panose="020F0502020204030204" pitchFamily="34" charset="0"/>
                <a:ea typeface="Calibri" panose="020F0502020204030204" pitchFamily="34" charset="0"/>
                <a:cs typeface="Calibri" panose="020F0502020204030204" pitchFamily="34" charset="0"/>
              </a:rPr>
              <a:t>НОО </a:t>
            </a:r>
            <a:r>
              <a:rPr lang="ru-RU" sz="2000" b="1" dirty="0">
                <a:latin typeface="Calibri" panose="020F0502020204030204" pitchFamily="34" charset="0"/>
                <a:ea typeface="Calibri" panose="020F0502020204030204" pitchFamily="34" charset="0"/>
                <a:cs typeface="Calibri" panose="020F0502020204030204" pitchFamily="34" charset="0"/>
              </a:rPr>
              <a:t>для обучающихся с РАС (варианты 8.1 - 8.4).</a:t>
            </a:r>
            <a:endParaRPr lang="ru-RU" sz="2000" b="1" dirty="0">
              <a:effectLst/>
              <a:latin typeface="Calibri" panose="020F0502020204030204" pitchFamily="34"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13118344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p:cNvPicPr/>
          <p:nvPr/>
        </p:nvPicPr>
        <p:blipFill rotWithShape="1">
          <a:blip r:embed="rId2"/>
          <a:srcRect l="29247" t="24857" r="8156" b="12429"/>
          <a:stretch/>
        </p:blipFill>
        <p:spPr bwMode="auto">
          <a:xfrm>
            <a:off x="755576" y="692696"/>
            <a:ext cx="8064896" cy="5400600"/>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304144291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755576" y="116632"/>
            <a:ext cx="7992888" cy="6502036"/>
          </a:xfrm>
          <a:prstGeom prst="rect">
            <a:avLst/>
          </a:prstGeom>
        </p:spPr>
        <p:txBody>
          <a:bodyPr wrap="square">
            <a:spAutoFit/>
          </a:bodyPr>
          <a:lstStyle/>
          <a:p>
            <a:pPr indent="450215">
              <a:lnSpc>
                <a:spcPct val="107000"/>
              </a:lnSpc>
              <a:spcAft>
                <a:spcPts val="0"/>
              </a:spcAft>
            </a:pPr>
            <a:r>
              <a:rPr lang="ru-RU" sz="2400" b="1" dirty="0" smtClean="0">
                <a:latin typeface="Calibri" panose="020F0502020204030204" pitchFamily="34" charset="0"/>
                <a:ea typeface="Calibri" panose="020F0502020204030204" pitchFamily="34" charset="0"/>
                <a:cs typeface="Calibri" panose="020F0502020204030204" pitchFamily="34" charset="0"/>
              </a:rPr>
              <a:t>                              </a:t>
            </a:r>
            <a:r>
              <a:rPr lang="ru-RU" sz="2400" b="1" dirty="0" smtClean="0">
                <a:solidFill>
                  <a:srgbClr val="C00000"/>
                </a:solidFill>
                <a:latin typeface="Calibri" panose="020F0502020204030204" pitchFamily="34" charset="0"/>
                <a:ea typeface="Calibri" panose="020F0502020204030204" pitchFamily="34" charset="0"/>
                <a:cs typeface="Calibri" panose="020F0502020204030204" pitchFamily="34" charset="0"/>
              </a:rPr>
              <a:t>Структура ФАОП НОО</a:t>
            </a:r>
            <a:endParaRPr lang="ru-RU" sz="2000" b="1" dirty="0" smtClean="0">
              <a:solidFill>
                <a:srgbClr val="C00000"/>
              </a:solidFill>
              <a:latin typeface="Calibri" panose="020F0502020204030204" pitchFamily="34" charset="0"/>
              <a:ea typeface="Calibri" panose="020F0502020204030204" pitchFamily="34" charset="0"/>
              <a:cs typeface="Calibri" panose="020F0502020204030204" pitchFamily="34" charset="0"/>
            </a:endParaRPr>
          </a:p>
          <a:p>
            <a:pPr indent="450215" algn="just">
              <a:lnSpc>
                <a:spcPct val="107000"/>
              </a:lnSpc>
              <a:spcAft>
                <a:spcPts val="0"/>
              </a:spcAft>
            </a:pPr>
            <a:r>
              <a:rPr lang="ru-RU" sz="2000" b="1" dirty="0" smtClean="0">
                <a:latin typeface="Calibri" panose="020F0502020204030204" pitchFamily="34" charset="0"/>
                <a:ea typeface="Calibri" panose="020F0502020204030204" pitchFamily="34" charset="0"/>
                <a:cs typeface="Calibri" panose="020F0502020204030204" pitchFamily="34" charset="0"/>
              </a:rPr>
              <a:t>Структура </a:t>
            </a:r>
            <a:r>
              <a:rPr lang="ru-RU" sz="2000" dirty="0">
                <a:latin typeface="Calibri" panose="020F0502020204030204" pitchFamily="34" charset="0"/>
                <a:ea typeface="Calibri" panose="020F0502020204030204" pitchFamily="34" charset="0"/>
                <a:cs typeface="Calibri" panose="020F0502020204030204" pitchFamily="34" charset="0"/>
              </a:rPr>
              <a:t>каждого варианта ФАОП </a:t>
            </a:r>
            <a:r>
              <a:rPr lang="ru-RU" sz="2000" dirty="0" smtClean="0">
                <a:latin typeface="Calibri" panose="020F0502020204030204" pitchFamily="34" charset="0"/>
                <a:ea typeface="Calibri" panose="020F0502020204030204" pitchFamily="34" charset="0"/>
                <a:cs typeface="Calibri" panose="020F0502020204030204" pitchFamily="34" charset="0"/>
              </a:rPr>
              <a:t>НОО </a:t>
            </a:r>
            <a:r>
              <a:rPr lang="ru-RU" sz="2000" dirty="0">
                <a:latin typeface="Calibri" panose="020F0502020204030204" pitchFamily="34" charset="0"/>
                <a:ea typeface="Calibri" panose="020F0502020204030204" pitchFamily="34" charset="0"/>
                <a:cs typeface="Calibri" panose="020F0502020204030204" pitchFamily="34" charset="0"/>
              </a:rPr>
              <a:t>включает три раздела: </a:t>
            </a:r>
            <a:r>
              <a:rPr lang="ru-RU" sz="2000" b="1" i="1" dirty="0">
                <a:latin typeface="Calibri" panose="020F0502020204030204" pitchFamily="34" charset="0"/>
                <a:ea typeface="Calibri" panose="020F0502020204030204" pitchFamily="34" charset="0"/>
                <a:cs typeface="Calibri" panose="020F0502020204030204" pitchFamily="34" charset="0"/>
              </a:rPr>
              <a:t>целевой, содержательный, организационный:</a:t>
            </a:r>
          </a:p>
          <a:p>
            <a:pPr indent="450215" algn="just">
              <a:lnSpc>
                <a:spcPct val="107000"/>
              </a:lnSpc>
              <a:spcAft>
                <a:spcPts val="0"/>
              </a:spcAft>
            </a:pPr>
            <a:r>
              <a:rPr lang="ru-RU" sz="2200" b="1" i="1" dirty="0" smtClean="0">
                <a:solidFill>
                  <a:srgbClr val="C00000"/>
                </a:solidFill>
                <a:latin typeface="Calibri" panose="020F0502020204030204" pitchFamily="34" charset="0"/>
                <a:ea typeface="Calibri" panose="020F0502020204030204" pitchFamily="34" charset="0"/>
                <a:cs typeface="Calibri" panose="020F0502020204030204" pitchFamily="34" charset="0"/>
              </a:rPr>
              <a:t>1. Целевой </a:t>
            </a:r>
            <a:r>
              <a:rPr lang="ru-RU" sz="2200" b="1" i="1" dirty="0">
                <a:solidFill>
                  <a:srgbClr val="C00000"/>
                </a:solidFill>
                <a:latin typeface="Calibri" panose="020F0502020204030204" pitchFamily="34" charset="0"/>
                <a:ea typeface="Calibri" panose="020F0502020204030204" pitchFamily="34" charset="0"/>
                <a:cs typeface="Calibri" panose="020F0502020204030204" pitchFamily="34" charset="0"/>
              </a:rPr>
              <a:t>раздел </a:t>
            </a:r>
            <a:r>
              <a:rPr lang="ru-RU" dirty="0">
                <a:latin typeface="Calibri" panose="020F0502020204030204" pitchFamily="34" charset="0"/>
                <a:ea typeface="Calibri" panose="020F0502020204030204" pitchFamily="34" charset="0"/>
                <a:cs typeface="Calibri" panose="020F0502020204030204" pitchFamily="34" charset="0"/>
              </a:rPr>
              <a:t>определяет общее назначение, цели, задачи и планируемые результаты реализации ФАОП НОО, а также способы определения достижения этих целей и результатов.</a:t>
            </a:r>
          </a:p>
          <a:p>
            <a:pPr indent="450215" algn="just">
              <a:lnSpc>
                <a:spcPct val="107000"/>
              </a:lnSpc>
              <a:spcAft>
                <a:spcPts val="0"/>
              </a:spcAft>
            </a:pPr>
            <a:r>
              <a:rPr lang="ru-RU" dirty="0">
                <a:latin typeface="Times New Roman" panose="02020603050405020304" pitchFamily="18" charset="0"/>
                <a:ea typeface="Calibri" panose="020F0502020204030204" pitchFamily="34" charset="0"/>
                <a:cs typeface="Times New Roman" panose="02020603050405020304" pitchFamily="18" charset="0"/>
              </a:rPr>
              <a:t>Целевой раздел ФАОП НОО </a:t>
            </a:r>
            <a:r>
              <a:rPr lang="ru-RU" b="1" dirty="0">
                <a:latin typeface="Times New Roman" panose="02020603050405020304" pitchFamily="18" charset="0"/>
                <a:ea typeface="Calibri" panose="020F0502020204030204" pitchFamily="34" charset="0"/>
                <a:cs typeface="Times New Roman" panose="02020603050405020304" pitchFamily="18" charset="0"/>
              </a:rPr>
              <a:t>включает:</a:t>
            </a:r>
            <a:endParaRPr lang="ru-RU" sz="1400" dirty="0">
              <a:latin typeface="Calibri" panose="020F0502020204030204" pitchFamily="34" charset="0"/>
              <a:ea typeface="Calibri" panose="020F0502020204030204" pitchFamily="34" charset="0"/>
              <a:cs typeface="Times New Roman" panose="02020603050405020304" pitchFamily="18" charset="0"/>
            </a:endParaRPr>
          </a:p>
          <a:p>
            <a:pPr marL="442913" lvl="0" algn="just">
              <a:lnSpc>
                <a:spcPct val="107000"/>
              </a:lnSpc>
              <a:spcAft>
                <a:spcPts val="0"/>
              </a:spcAft>
              <a:buFont typeface="Times New Roman" panose="02020603050405020304" pitchFamily="18" charset="0"/>
              <a:buChar char="-"/>
              <a:tabLst>
                <a:tab pos="540385" algn="l"/>
              </a:tabLst>
            </a:pPr>
            <a:r>
              <a:rPr lang="ru-RU" dirty="0" smtClean="0">
                <a:latin typeface="Times New Roman" panose="02020603050405020304" pitchFamily="18" charset="0"/>
                <a:ea typeface="Calibri" panose="020F0502020204030204" pitchFamily="34" charset="0"/>
                <a:cs typeface="Times New Roman" panose="02020603050405020304" pitchFamily="18" charset="0"/>
              </a:rPr>
              <a:t> пояснительную </a:t>
            </a:r>
            <a:r>
              <a:rPr lang="ru-RU" dirty="0">
                <a:latin typeface="Times New Roman" panose="02020603050405020304" pitchFamily="18" charset="0"/>
                <a:ea typeface="Calibri" panose="020F0502020204030204" pitchFamily="34" charset="0"/>
                <a:cs typeface="Times New Roman" panose="02020603050405020304" pitchFamily="18" charset="0"/>
              </a:rPr>
              <a:t>записку;</a:t>
            </a:r>
            <a:endParaRPr lang="ru-RU" sz="1400" dirty="0">
              <a:latin typeface="Calibri" panose="020F0502020204030204" pitchFamily="34" charset="0"/>
              <a:ea typeface="Calibri" panose="020F0502020204030204" pitchFamily="34" charset="0"/>
              <a:cs typeface="Times New Roman" panose="02020603050405020304" pitchFamily="18" charset="0"/>
            </a:endParaRPr>
          </a:p>
          <a:p>
            <a:pPr marL="442913" lvl="0" algn="just">
              <a:lnSpc>
                <a:spcPct val="107000"/>
              </a:lnSpc>
              <a:spcAft>
                <a:spcPts val="0"/>
              </a:spcAft>
              <a:buFont typeface="Times New Roman" panose="02020603050405020304" pitchFamily="18" charset="0"/>
              <a:buChar char="-"/>
              <a:tabLst>
                <a:tab pos="540385" algn="l"/>
              </a:tabLst>
            </a:pPr>
            <a:r>
              <a:rPr lang="ru-RU" dirty="0" smtClean="0">
                <a:latin typeface="Times New Roman" panose="02020603050405020304" pitchFamily="18" charset="0"/>
                <a:ea typeface="Calibri" panose="020F0502020204030204" pitchFamily="34" charset="0"/>
                <a:cs typeface="Times New Roman" panose="02020603050405020304" pitchFamily="18" charset="0"/>
              </a:rPr>
              <a:t> планируемые </a:t>
            </a:r>
            <a:r>
              <a:rPr lang="ru-RU" dirty="0">
                <a:latin typeface="Times New Roman" panose="02020603050405020304" pitchFamily="18" charset="0"/>
                <a:ea typeface="Calibri" panose="020F0502020204030204" pitchFamily="34" charset="0"/>
                <a:cs typeface="Times New Roman" panose="02020603050405020304" pitchFamily="18" charset="0"/>
              </a:rPr>
              <a:t>результаты освоения ФАОП НОО;</a:t>
            </a:r>
            <a:endParaRPr lang="ru-RU" sz="1400" dirty="0">
              <a:latin typeface="Calibri" panose="020F0502020204030204" pitchFamily="34" charset="0"/>
              <a:ea typeface="Calibri" panose="020F0502020204030204" pitchFamily="34" charset="0"/>
              <a:cs typeface="Times New Roman" panose="02020603050405020304" pitchFamily="18" charset="0"/>
            </a:endParaRPr>
          </a:p>
          <a:p>
            <a:pPr marL="442913" lvl="0" algn="just">
              <a:lnSpc>
                <a:spcPct val="107000"/>
              </a:lnSpc>
              <a:spcAft>
                <a:spcPts val="0"/>
              </a:spcAft>
              <a:buFont typeface="Times New Roman" panose="02020603050405020304" pitchFamily="18" charset="0"/>
              <a:buChar char="-"/>
              <a:tabLst>
                <a:tab pos="540385" algn="l"/>
              </a:tabLst>
            </a:pPr>
            <a:r>
              <a:rPr lang="ru-RU" dirty="0" smtClean="0">
                <a:latin typeface="Times New Roman" panose="02020603050405020304" pitchFamily="18" charset="0"/>
                <a:ea typeface="Calibri" panose="020F0502020204030204" pitchFamily="34" charset="0"/>
                <a:cs typeface="Times New Roman" panose="02020603050405020304" pitchFamily="18" charset="0"/>
              </a:rPr>
              <a:t> систему </a:t>
            </a:r>
            <a:r>
              <a:rPr lang="ru-RU" dirty="0">
                <a:latin typeface="Times New Roman" panose="02020603050405020304" pitchFamily="18" charset="0"/>
                <a:ea typeface="Calibri" panose="020F0502020204030204" pitchFamily="34" charset="0"/>
                <a:cs typeface="Times New Roman" panose="02020603050405020304" pitchFamily="18" charset="0"/>
              </a:rPr>
              <a:t>оценки достижения планируемых результатов освоения ФАОП НОО</a:t>
            </a:r>
            <a:r>
              <a:rPr lang="ru-RU" dirty="0" smtClean="0">
                <a:latin typeface="Times New Roman" panose="02020603050405020304" pitchFamily="18" charset="0"/>
                <a:ea typeface="Calibri" panose="020F0502020204030204" pitchFamily="34" charset="0"/>
                <a:cs typeface="Times New Roman" panose="02020603050405020304" pitchFamily="18" charset="0"/>
              </a:rPr>
              <a:t>.</a:t>
            </a:r>
            <a:endParaRPr lang="ru-RU" b="1" dirty="0">
              <a:latin typeface="Calibri" panose="020F0502020204030204" pitchFamily="34" charset="0"/>
              <a:ea typeface="Calibri" panose="020F0502020204030204" pitchFamily="34" charset="0"/>
              <a:cs typeface="Calibri" panose="020F0502020204030204" pitchFamily="34" charset="0"/>
            </a:endParaRPr>
          </a:p>
          <a:p>
            <a:pPr indent="442913" algn="just">
              <a:lnSpc>
                <a:spcPct val="107000"/>
              </a:lnSpc>
              <a:spcAft>
                <a:spcPts val="0"/>
              </a:spcAft>
            </a:pPr>
            <a:r>
              <a:rPr lang="ru-RU" sz="2200" b="1" dirty="0" smtClean="0">
                <a:solidFill>
                  <a:srgbClr val="C00000"/>
                </a:solidFill>
                <a:latin typeface="Calibri" panose="020F0502020204030204" pitchFamily="34" charset="0"/>
                <a:ea typeface="Calibri" panose="020F0502020204030204" pitchFamily="34" charset="0"/>
                <a:cs typeface="Calibri" panose="020F0502020204030204" pitchFamily="34" charset="0"/>
              </a:rPr>
              <a:t>2. </a:t>
            </a:r>
            <a:r>
              <a:rPr lang="ru-RU" sz="2200" b="1" i="1" dirty="0" smtClean="0">
                <a:solidFill>
                  <a:srgbClr val="C00000"/>
                </a:solidFill>
                <a:latin typeface="Calibri" panose="020F0502020204030204" pitchFamily="34" charset="0"/>
                <a:ea typeface="Calibri" panose="020F0502020204030204" pitchFamily="34" charset="0"/>
                <a:cs typeface="Calibri" panose="020F0502020204030204" pitchFamily="34" charset="0"/>
              </a:rPr>
              <a:t>Содержательный </a:t>
            </a:r>
            <a:r>
              <a:rPr lang="ru-RU" sz="2200" b="1" i="1" dirty="0">
                <a:solidFill>
                  <a:srgbClr val="C00000"/>
                </a:solidFill>
                <a:latin typeface="Calibri" panose="020F0502020204030204" pitchFamily="34" charset="0"/>
                <a:ea typeface="Calibri" panose="020F0502020204030204" pitchFamily="34" charset="0"/>
                <a:cs typeface="Calibri" panose="020F0502020204030204" pitchFamily="34" charset="0"/>
              </a:rPr>
              <a:t>раздел ФАОП НОО</a:t>
            </a:r>
            <a:r>
              <a:rPr lang="ru-RU" sz="2200" b="1" i="1" dirty="0">
                <a:solidFill>
                  <a:srgbClr val="FF0000"/>
                </a:solidFill>
                <a:latin typeface="Calibri" panose="020F0502020204030204" pitchFamily="34" charset="0"/>
                <a:ea typeface="Calibri" panose="020F0502020204030204" pitchFamily="34" charset="0"/>
                <a:cs typeface="Calibri" panose="020F0502020204030204" pitchFamily="34" charset="0"/>
              </a:rPr>
              <a:t> </a:t>
            </a:r>
            <a:r>
              <a:rPr lang="ru-RU" dirty="0">
                <a:latin typeface="Calibri" panose="020F0502020204030204" pitchFamily="34" charset="0"/>
                <a:ea typeface="Calibri" panose="020F0502020204030204" pitchFamily="34" charset="0"/>
                <a:cs typeface="Calibri" panose="020F0502020204030204" pitchFamily="34" charset="0"/>
              </a:rPr>
              <a:t>включает следующие программы, ориентированные на достижение предметных, </a:t>
            </a:r>
            <a:r>
              <a:rPr lang="ru-RU" dirty="0" err="1">
                <a:latin typeface="Calibri" panose="020F0502020204030204" pitchFamily="34" charset="0"/>
                <a:ea typeface="Calibri" panose="020F0502020204030204" pitchFamily="34" charset="0"/>
                <a:cs typeface="Calibri" panose="020F0502020204030204" pitchFamily="34" charset="0"/>
              </a:rPr>
              <a:t>метапредметных</a:t>
            </a:r>
            <a:r>
              <a:rPr lang="ru-RU" dirty="0">
                <a:latin typeface="Calibri" panose="020F0502020204030204" pitchFamily="34" charset="0"/>
                <a:ea typeface="Calibri" panose="020F0502020204030204" pitchFamily="34" charset="0"/>
                <a:cs typeface="Calibri" panose="020F0502020204030204" pitchFamily="34" charset="0"/>
              </a:rPr>
              <a:t> и личностных </a:t>
            </a:r>
            <a:r>
              <a:rPr lang="ru-RU" dirty="0" smtClean="0">
                <a:latin typeface="Calibri" panose="020F0502020204030204" pitchFamily="34" charset="0"/>
                <a:ea typeface="Calibri" panose="020F0502020204030204" pitchFamily="34" charset="0"/>
                <a:cs typeface="Calibri" panose="020F0502020204030204" pitchFamily="34" charset="0"/>
              </a:rPr>
              <a:t>результатов:</a:t>
            </a:r>
          </a:p>
          <a:p>
            <a:pPr marL="442913" algn="just">
              <a:lnSpc>
                <a:spcPct val="107000"/>
              </a:lnSpc>
              <a:spcAft>
                <a:spcPts val="0"/>
              </a:spcAft>
            </a:pPr>
            <a:r>
              <a:rPr lang="ru-RU" dirty="0" smtClean="0">
                <a:latin typeface="Calibri" panose="020F0502020204030204" pitchFamily="34" charset="0"/>
                <a:ea typeface="Calibri" panose="020F0502020204030204" pitchFamily="34" charset="0"/>
                <a:cs typeface="Calibri" panose="020F0502020204030204" pitchFamily="34" charset="0"/>
              </a:rPr>
              <a:t>- </a:t>
            </a:r>
            <a:r>
              <a:rPr lang="ru-RU" b="1" dirty="0" smtClean="0">
                <a:latin typeface="Calibri" panose="020F0502020204030204" pitchFamily="34" charset="0"/>
                <a:ea typeface="Calibri" panose="020F0502020204030204" pitchFamily="34" charset="0"/>
                <a:cs typeface="Calibri" panose="020F0502020204030204" pitchFamily="34" charset="0"/>
              </a:rPr>
              <a:t>федеральные </a:t>
            </a:r>
            <a:r>
              <a:rPr lang="ru-RU" b="1" dirty="0">
                <a:latin typeface="Calibri" panose="020F0502020204030204" pitchFamily="34" charset="0"/>
                <a:ea typeface="Calibri" panose="020F0502020204030204" pitchFamily="34" charset="0"/>
                <a:cs typeface="Calibri" panose="020F0502020204030204" pitchFamily="34" charset="0"/>
              </a:rPr>
              <a:t>рабочие программы </a:t>
            </a:r>
            <a:r>
              <a:rPr lang="ru-RU" dirty="0">
                <a:latin typeface="Calibri" panose="020F0502020204030204" pitchFamily="34" charset="0"/>
                <a:ea typeface="Calibri" panose="020F0502020204030204" pitchFamily="34" charset="0"/>
                <a:cs typeface="Calibri" panose="020F0502020204030204" pitchFamily="34" charset="0"/>
              </a:rPr>
              <a:t>по учебным предметам «Русский язык», «Литературное чтение», «Окружающий мир», которые образовательные организации используют в обязательном </a:t>
            </a:r>
            <a:r>
              <a:rPr lang="ru-RU" dirty="0" smtClean="0">
                <a:latin typeface="Calibri" panose="020F0502020204030204" pitchFamily="34" charset="0"/>
                <a:ea typeface="Calibri" panose="020F0502020204030204" pitchFamily="34" charset="0"/>
                <a:cs typeface="Calibri" panose="020F0502020204030204" pitchFamily="34" charset="0"/>
              </a:rPr>
              <a:t>порядке;</a:t>
            </a:r>
            <a:endParaRPr lang="ru-RU" dirty="0">
              <a:latin typeface="Calibri" panose="020F0502020204030204" pitchFamily="34" charset="0"/>
              <a:ea typeface="Calibri" panose="020F0502020204030204" pitchFamily="34" charset="0"/>
              <a:cs typeface="Calibri" panose="020F0502020204030204" pitchFamily="34" charset="0"/>
            </a:endParaRPr>
          </a:p>
          <a:p>
            <a:pPr marL="442913" lvl="0" algn="just"/>
            <a:r>
              <a:rPr lang="ru-RU" dirty="0" smtClean="0">
                <a:latin typeface="Calibri" panose="020F0502020204030204" pitchFamily="34" charset="0"/>
                <a:cs typeface="Calibri" panose="020F0502020204030204" pitchFamily="34" charset="0"/>
              </a:rPr>
              <a:t>-</a:t>
            </a:r>
            <a:r>
              <a:rPr lang="ru-RU" dirty="0" smtClean="0">
                <a:solidFill>
                  <a:srgbClr val="FF0000"/>
                </a:solidFill>
                <a:latin typeface="Calibri" panose="020F0502020204030204" pitchFamily="34" charset="0"/>
                <a:cs typeface="Calibri" panose="020F0502020204030204" pitchFamily="34" charset="0"/>
              </a:rPr>
              <a:t> </a:t>
            </a:r>
            <a:r>
              <a:rPr lang="ru-RU" b="1" dirty="0" smtClean="0">
                <a:latin typeface="Calibri" panose="020F0502020204030204" pitchFamily="34" charset="0"/>
                <a:cs typeface="Calibri" panose="020F0502020204030204" pitchFamily="34" charset="0"/>
              </a:rPr>
              <a:t>программу </a:t>
            </a:r>
            <a:r>
              <a:rPr lang="ru-RU" b="1" dirty="0">
                <a:latin typeface="Calibri" panose="020F0502020204030204" pitchFamily="34" charset="0"/>
                <a:cs typeface="Calibri" panose="020F0502020204030204" pitchFamily="34" charset="0"/>
              </a:rPr>
              <a:t>формирования универсальных учебных </a:t>
            </a:r>
            <a:r>
              <a:rPr lang="ru-RU" b="1" dirty="0" smtClean="0">
                <a:latin typeface="Calibri" panose="020F0502020204030204" pitchFamily="34" charset="0"/>
                <a:cs typeface="Calibri" panose="020F0502020204030204" pitchFamily="34" charset="0"/>
              </a:rPr>
              <a:t>действий (УУД) </a:t>
            </a:r>
            <a:r>
              <a:rPr lang="ru-RU" dirty="0" smtClean="0">
                <a:latin typeface="Calibri" panose="020F0502020204030204" pitchFamily="34" charset="0"/>
                <a:cs typeface="Calibri" panose="020F0502020204030204" pitchFamily="34" charset="0"/>
              </a:rPr>
              <a:t>в </a:t>
            </a:r>
            <a:r>
              <a:rPr lang="ru-RU" dirty="0">
                <a:latin typeface="Calibri" panose="020F0502020204030204" pitchFamily="34" charset="0"/>
                <a:cs typeface="Calibri" panose="020F0502020204030204" pitchFamily="34" charset="0"/>
              </a:rPr>
              <a:t>вариантах 1.1 - 8.1 и 1.2 - 8.2 ФАОП </a:t>
            </a:r>
            <a:r>
              <a:rPr lang="ru-RU" dirty="0" smtClean="0">
                <a:latin typeface="Calibri" panose="020F0502020204030204" pitchFamily="34" charset="0"/>
                <a:cs typeface="Calibri" panose="020F0502020204030204" pitchFamily="34" charset="0"/>
              </a:rPr>
              <a:t>НОО;</a:t>
            </a:r>
            <a:endParaRPr lang="ru-RU" dirty="0">
              <a:latin typeface="Calibri" panose="020F0502020204030204" pitchFamily="34" charset="0"/>
              <a:cs typeface="Calibri" panose="020F0502020204030204" pitchFamily="34" charset="0"/>
            </a:endParaRPr>
          </a:p>
          <a:p>
            <a:pPr marL="442913" lvl="0"/>
            <a:r>
              <a:rPr lang="ru-RU" b="1" dirty="0" smtClean="0">
                <a:latin typeface="Calibri" panose="020F0502020204030204" pitchFamily="34" charset="0"/>
                <a:cs typeface="Calibri" panose="020F0502020204030204" pitchFamily="34" charset="0"/>
              </a:rPr>
              <a:t>- программу </a:t>
            </a:r>
            <a:r>
              <a:rPr lang="ru-RU" b="1" dirty="0">
                <a:latin typeface="Calibri" panose="020F0502020204030204" pitchFamily="34" charset="0"/>
                <a:cs typeface="Calibri" panose="020F0502020204030204" pitchFamily="34" charset="0"/>
              </a:rPr>
              <a:t>коррекционной работы;</a:t>
            </a:r>
          </a:p>
          <a:p>
            <a:pPr marL="442913" lvl="0"/>
            <a:r>
              <a:rPr lang="ru-RU" b="1" dirty="0" smtClean="0">
                <a:latin typeface="Calibri" panose="020F0502020204030204" pitchFamily="34" charset="0"/>
                <a:cs typeface="Calibri" panose="020F0502020204030204" pitchFamily="34" charset="0"/>
              </a:rPr>
              <a:t>- федеральную </a:t>
            </a:r>
            <a:r>
              <a:rPr lang="ru-RU" b="1" dirty="0">
                <a:latin typeface="Calibri" panose="020F0502020204030204" pitchFamily="34" charset="0"/>
                <a:cs typeface="Calibri" panose="020F0502020204030204" pitchFamily="34" charset="0"/>
              </a:rPr>
              <a:t>рабочую программу воспитания</a:t>
            </a:r>
            <a:r>
              <a:rPr lang="ru-RU" b="1" dirty="0" smtClean="0">
                <a:latin typeface="Calibri" panose="020F0502020204030204" pitchFamily="34" charset="0"/>
                <a:cs typeface="Calibri" panose="020F0502020204030204" pitchFamily="34" charset="0"/>
              </a:rPr>
              <a:t>.</a:t>
            </a:r>
            <a:endParaRPr lang="ru-RU" b="1"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902172140"/>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Прямоугольник 4"/>
          <p:cNvSpPr/>
          <p:nvPr/>
        </p:nvSpPr>
        <p:spPr>
          <a:xfrm>
            <a:off x="755576" y="332656"/>
            <a:ext cx="7848872" cy="6089809"/>
          </a:xfrm>
          <a:prstGeom prst="rect">
            <a:avLst/>
          </a:prstGeom>
        </p:spPr>
        <p:txBody>
          <a:bodyPr wrap="square">
            <a:spAutoFit/>
          </a:bodyPr>
          <a:lstStyle/>
          <a:p>
            <a:pPr indent="450215" algn="just">
              <a:lnSpc>
                <a:spcPct val="107000"/>
              </a:lnSpc>
              <a:spcAft>
                <a:spcPts val="0"/>
              </a:spcAft>
            </a:pPr>
            <a:r>
              <a:rPr lang="ru-RU" sz="2200" b="1" i="1" dirty="0">
                <a:solidFill>
                  <a:srgbClr val="C00000"/>
                </a:solidFill>
                <a:latin typeface="Calibri" panose="020F0502020204030204" pitchFamily="34" charset="0"/>
                <a:ea typeface="Calibri" panose="020F0502020204030204" pitchFamily="34" charset="0"/>
                <a:cs typeface="Calibri" panose="020F0502020204030204" pitchFamily="34" charset="0"/>
              </a:rPr>
              <a:t>3. Организационный раздел ФАОП НОО</a:t>
            </a:r>
            <a:r>
              <a:rPr lang="ru-RU" sz="2200" i="1" dirty="0">
                <a:solidFill>
                  <a:srgbClr val="C00000"/>
                </a:solidFill>
                <a:latin typeface="Calibri" panose="020F0502020204030204" pitchFamily="34" charset="0"/>
                <a:ea typeface="Calibri" panose="020F0502020204030204" pitchFamily="34" charset="0"/>
                <a:cs typeface="Calibri" panose="020F0502020204030204" pitchFamily="34" charset="0"/>
              </a:rPr>
              <a:t> </a:t>
            </a:r>
            <a:r>
              <a:rPr lang="ru-RU" sz="2000" dirty="0">
                <a:latin typeface="Calibri" panose="020F0502020204030204" pitchFamily="34" charset="0"/>
                <a:ea typeface="Calibri" panose="020F0502020204030204" pitchFamily="34" charset="0"/>
                <a:cs typeface="Calibri" panose="020F0502020204030204" pitchFamily="34" charset="0"/>
              </a:rPr>
              <a:t>определяет общие рамки организации образовательной деятельности, а также организационные механизмы и условия реализации программы начального общего образования и включает:</a:t>
            </a:r>
          </a:p>
          <a:p>
            <a:pPr marL="342900" lvl="0" indent="-342900" algn="just">
              <a:lnSpc>
                <a:spcPct val="107000"/>
              </a:lnSpc>
              <a:spcAft>
                <a:spcPts val="0"/>
              </a:spcAft>
              <a:buFont typeface="Times New Roman" panose="02020603050405020304" pitchFamily="18" charset="0"/>
              <a:buChar char="-"/>
              <a:tabLst>
                <a:tab pos="540385" algn="l"/>
              </a:tabLst>
            </a:pPr>
            <a:r>
              <a:rPr lang="ru-RU" sz="2000" dirty="0">
                <a:latin typeface="Calibri" panose="020F0502020204030204" pitchFamily="34" charset="0"/>
                <a:ea typeface="Calibri" panose="020F0502020204030204" pitchFamily="34" charset="0"/>
                <a:cs typeface="Calibri" panose="020F0502020204030204" pitchFamily="34" charset="0"/>
              </a:rPr>
              <a:t>федеральный учебный план;</a:t>
            </a:r>
          </a:p>
          <a:p>
            <a:pPr marL="342900" lvl="0" indent="-342900" algn="just">
              <a:lnSpc>
                <a:spcPct val="107000"/>
              </a:lnSpc>
              <a:spcAft>
                <a:spcPts val="0"/>
              </a:spcAft>
              <a:buFont typeface="Times New Roman" panose="02020603050405020304" pitchFamily="18" charset="0"/>
              <a:buChar char="-"/>
              <a:tabLst>
                <a:tab pos="540385" algn="l"/>
              </a:tabLst>
            </a:pPr>
            <a:r>
              <a:rPr lang="ru-RU" sz="2000" dirty="0">
                <a:latin typeface="Calibri" panose="020F0502020204030204" pitchFamily="34" charset="0"/>
                <a:ea typeface="Calibri" panose="020F0502020204030204" pitchFamily="34" charset="0"/>
                <a:cs typeface="Calibri" panose="020F0502020204030204" pitchFamily="34" charset="0"/>
              </a:rPr>
              <a:t>федеральный календарный учебный график;</a:t>
            </a:r>
          </a:p>
          <a:p>
            <a:pPr marL="342900" lvl="0" indent="-342900" algn="just">
              <a:lnSpc>
                <a:spcPct val="107000"/>
              </a:lnSpc>
              <a:spcAft>
                <a:spcPts val="0"/>
              </a:spcAft>
              <a:buFont typeface="Times New Roman" panose="02020603050405020304" pitchFamily="18" charset="0"/>
              <a:buChar char="-"/>
              <a:tabLst>
                <a:tab pos="540385" algn="l"/>
              </a:tabLst>
            </a:pPr>
            <a:r>
              <a:rPr lang="ru-RU" sz="2000" dirty="0">
                <a:latin typeface="Calibri" panose="020F0502020204030204" pitchFamily="34" charset="0"/>
                <a:ea typeface="Calibri" panose="020F0502020204030204" pitchFamily="34" charset="0"/>
                <a:cs typeface="Calibri" panose="020F0502020204030204" pitchFamily="34" charset="0"/>
              </a:rPr>
              <a:t>федеральный календарный план воспитательной работы</a:t>
            </a:r>
            <a:r>
              <a:rPr lang="ru-RU" sz="2000" dirty="0" smtClean="0">
                <a:latin typeface="Calibri" panose="020F0502020204030204" pitchFamily="34" charset="0"/>
                <a:ea typeface="Calibri" panose="020F0502020204030204" pitchFamily="34" charset="0"/>
                <a:cs typeface="Calibri" panose="020F0502020204030204" pitchFamily="34" charset="0"/>
              </a:rPr>
              <a:t>.</a:t>
            </a:r>
          </a:p>
          <a:p>
            <a:pPr indent="450215" algn="just">
              <a:lnSpc>
                <a:spcPct val="107000"/>
              </a:lnSpc>
              <a:spcAft>
                <a:spcPts val="0"/>
              </a:spcAft>
            </a:pPr>
            <a:r>
              <a:rPr lang="ru-RU" sz="2000" dirty="0" smtClean="0">
                <a:latin typeface="Calibri" panose="020F0502020204030204" pitchFamily="34" charset="0"/>
                <a:ea typeface="Calibri" panose="020F0502020204030204" pitchFamily="34" charset="0"/>
                <a:cs typeface="Calibri" panose="020F0502020204030204" pitchFamily="34" charset="0"/>
              </a:rPr>
              <a:t>При </a:t>
            </a:r>
            <a:r>
              <a:rPr lang="ru-RU" sz="2000" dirty="0">
                <a:latin typeface="Calibri" panose="020F0502020204030204" pitchFamily="34" charset="0"/>
                <a:ea typeface="Calibri" panose="020F0502020204030204" pitchFamily="34" charset="0"/>
                <a:cs typeface="Calibri" panose="020F0502020204030204" pitchFamily="34" charset="0"/>
              </a:rPr>
              <a:t>разработке </a:t>
            </a:r>
            <a:r>
              <a:rPr lang="ru-RU" sz="2000" b="1" dirty="0">
                <a:solidFill>
                  <a:srgbClr val="C00000"/>
                </a:solidFill>
                <a:latin typeface="Calibri" panose="020F0502020204030204" pitchFamily="34" charset="0"/>
                <a:ea typeface="Calibri" panose="020F0502020204030204" pitchFamily="34" charset="0"/>
                <a:cs typeface="Calibri" panose="020F0502020204030204" pitchFamily="34" charset="0"/>
              </a:rPr>
              <a:t>в </a:t>
            </a:r>
            <a:r>
              <a:rPr lang="ru-RU" sz="2000" b="1" dirty="0" smtClean="0">
                <a:solidFill>
                  <a:srgbClr val="C00000"/>
                </a:solidFill>
                <a:latin typeface="Calibri" panose="020F0502020204030204" pitchFamily="34" charset="0"/>
                <a:ea typeface="Calibri" panose="020F0502020204030204" pitchFamily="34" charset="0"/>
                <a:cs typeface="Calibri" panose="020F0502020204030204" pitchFamily="34" charset="0"/>
              </a:rPr>
              <a:t>организационном разделе </a:t>
            </a:r>
            <a:r>
              <a:rPr lang="ru-RU" sz="2000" b="1" dirty="0" smtClean="0">
                <a:latin typeface="Calibri" panose="020F0502020204030204" pitchFamily="34" charset="0"/>
                <a:ea typeface="Calibri" panose="020F0502020204030204" pitchFamily="34" charset="0"/>
                <a:cs typeface="Calibri" panose="020F0502020204030204" pitchFamily="34" charset="0"/>
              </a:rPr>
              <a:t>АООП НОО образовательной организации </a:t>
            </a:r>
            <a:r>
              <a:rPr lang="ru-RU" sz="2000" dirty="0" smtClean="0">
                <a:latin typeface="Calibri" panose="020F0502020204030204" pitchFamily="34" charset="0"/>
                <a:ea typeface="Calibri" panose="020F0502020204030204" pitchFamily="34" charset="0"/>
                <a:cs typeface="Calibri" panose="020F0502020204030204" pitchFamily="34" charset="0"/>
              </a:rPr>
              <a:t>необходимо </a:t>
            </a:r>
            <a:r>
              <a:rPr lang="ru-RU" sz="2000" dirty="0">
                <a:latin typeface="Calibri" panose="020F0502020204030204" pitchFamily="34" charset="0"/>
                <a:ea typeface="Calibri" panose="020F0502020204030204" pitchFamily="34" charset="0"/>
                <a:cs typeface="Calibri" panose="020F0502020204030204" pitchFamily="34" charset="0"/>
              </a:rPr>
              <a:t>обратить внимание на изменение </a:t>
            </a:r>
            <a:r>
              <a:rPr lang="ru-RU" sz="2000" dirty="0" smtClean="0">
                <a:latin typeface="Calibri" panose="020F0502020204030204" pitchFamily="34" charset="0"/>
                <a:ea typeface="Calibri" panose="020F0502020204030204" pitchFamily="34" charset="0"/>
                <a:cs typeface="Calibri" panose="020F0502020204030204" pitchFamily="34" charset="0"/>
              </a:rPr>
              <a:t>названий </a:t>
            </a:r>
            <a:r>
              <a:rPr lang="ru-RU" sz="2000" dirty="0">
                <a:latin typeface="Calibri" panose="020F0502020204030204" pitchFamily="34" charset="0"/>
                <a:ea typeface="Calibri" panose="020F0502020204030204" pitchFamily="34" charset="0"/>
                <a:cs typeface="Calibri" panose="020F0502020204030204" pitchFamily="34" charset="0"/>
              </a:rPr>
              <a:t>отдельных образовательных областей и учебных предметов и учесть данные изменения при составлении учебного плана. Изменения внесены </a:t>
            </a:r>
            <a:r>
              <a:rPr lang="ru-RU" sz="2000" dirty="0" smtClean="0">
                <a:latin typeface="Calibri" panose="020F0502020204030204" pitchFamily="34" charset="0"/>
                <a:ea typeface="Calibri" panose="020F0502020204030204" pitchFamily="34" charset="0"/>
                <a:cs typeface="Calibri" panose="020F0502020204030204" pitchFamily="34" charset="0"/>
              </a:rPr>
              <a:t>в соответствии с </a:t>
            </a:r>
            <a:r>
              <a:rPr lang="ru-RU" sz="2000" dirty="0">
                <a:latin typeface="Calibri" panose="020F0502020204030204" pitchFamily="34" charset="0"/>
                <a:ea typeface="Calibri" panose="020F0502020204030204" pitchFamily="34" charset="0"/>
                <a:cs typeface="Calibri" panose="020F0502020204030204" pitchFamily="34" charset="0"/>
              </a:rPr>
              <a:t>ФГОС НОО и федеральной образовательной программой начального общего образования &lt;24&gt;.</a:t>
            </a:r>
          </a:p>
          <a:p>
            <a:pPr>
              <a:lnSpc>
                <a:spcPct val="107000"/>
              </a:lnSpc>
              <a:spcAft>
                <a:spcPts val="800"/>
              </a:spcAft>
            </a:pPr>
            <a:r>
              <a:rPr lang="ru-RU" sz="1400" dirty="0">
                <a:latin typeface="Times New Roman" panose="02020603050405020304" pitchFamily="18" charset="0"/>
                <a:ea typeface="Calibri" panose="020F0502020204030204" pitchFamily="34" charset="0"/>
                <a:cs typeface="Times New Roman" panose="02020603050405020304" pitchFamily="18" charset="0"/>
              </a:rPr>
              <a:t>--------------------------------</a:t>
            </a:r>
            <a:endParaRPr lang="ru-RU" sz="1400" dirty="0">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pPr>
            <a:r>
              <a:rPr lang="ru-RU" sz="1400" dirty="0">
                <a:latin typeface="Calibri" panose="020F0502020204030204" pitchFamily="34" charset="0"/>
                <a:ea typeface="Calibri" panose="020F0502020204030204" pitchFamily="34" charset="0"/>
                <a:cs typeface="Calibri" panose="020F0502020204030204" pitchFamily="34" charset="0"/>
              </a:rPr>
              <a:t>&lt;24&gt; </a:t>
            </a:r>
            <a:r>
              <a:rPr lang="ru-RU" sz="1600" u="sng" dirty="0">
                <a:solidFill>
                  <a:srgbClr val="C00000"/>
                </a:solidFill>
                <a:latin typeface="Calibri" panose="020F0502020204030204" pitchFamily="34" charset="0"/>
                <a:ea typeface="Calibri" panose="020F0502020204030204" pitchFamily="34" charset="0"/>
                <a:cs typeface="Calibri" panose="020F0502020204030204" pitchFamily="34" charset="0"/>
                <a:hlinkClick r:id="rId2"/>
              </a:rPr>
              <a:t>Приказ Министерства просвещения Российской Федерации от 18 мая 2023 г. N 372</a:t>
            </a:r>
            <a:r>
              <a:rPr lang="ru-RU" sz="1600" dirty="0">
                <a:solidFill>
                  <a:srgbClr val="C00000"/>
                </a:solidFill>
                <a:latin typeface="Calibri" panose="020F0502020204030204" pitchFamily="34" charset="0"/>
                <a:ea typeface="Calibri" panose="020F0502020204030204" pitchFamily="34" charset="0"/>
                <a:cs typeface="Calibri" panose="020F0502020204030204" pitchFamily="34" charset="0"/>
              </a:rPr>
              <a:t> </a:t>
            </a:r>
            <a:r>
              <a:rPr lang="ru-RU" sz="1600" dirty="0">
                <a:latin typeface="Calibri" panose="020F0502020204030204" pitchFamily="34" charset="0"/>
                <a:ea typeface="Calibri" panose="020F0502020204030204" pitchFamily="34" charset="0"/>
                <a:cs typeface="Calibri" panose="020F0502020204030204" pitchFamily="34" charset="0"/>
              </a:rPr>
              <a:t>"Об утверждении федеральной образовательной программы начального общего образования" (зарегистрирован Минюстом России 12 июля 2023 г., регистрационный </a:t>
            </a:r>
            <a:r>
              <a:rPr lang="ru-RU" sz="1600" dirty="0" smtClean="0">
                <a:latin typeface="Calibri" panose="020F0502020204030204" pitchFamily="34" charset="0"/>
                <a:ea typeface="Calibri" panose="020F0502020204030204" pitchFamily="34" charset="0"/>
                <a:cs typeface="Calibri" panose="020F0502020204030204" pitchFamily="34" charset="0"/>
              </a:rPr>
              <a:t>№ </a:t>
            </a:r>
            <a:r>
              <a:rPr lang="ru-RU" sz="1600" dirty="0">
                <a:latin typeface="Calibri" panose="020F0502020204030204" pitchFamily="34" charset="0"/>
                <a:ea typeface="Calibri" panose="020F0502020204030204" pitchFamily="34" charset="0"/>
                <a:cs typeface="Calibri" panose="020F0502020204030204" pitchFamily="34" charset="0"/>
              </a:rPr>
              <a:t>74229</a:t>
            </a:r>
            <a:r>
              <a:rPr lang="ru-RU" sz="1600" dirty="0" smtClean="0">
                <a:latin typeface="Calibri" panose="020F0502020204030204" pitchFamily="34" charset="0"/>
                <a:ea typeface="Calibri" panose="020F0502020204030204" pitchFamily="34" charset="0"/>
                <a:cs typeface="Calibri" panose="020F0502020204030204" pitchFamily="34" charset="0"/>
              </a:rPr>
              <a:t>).</a:t>
            </a:r>
            <a:endParaRPr lang="ru-RU" sz="1600" dirty="0">
              <a:latin typeface="Calibri" panose="020F0502020204030204" pitchFamily="34"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732137186"/>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624509" y="-6052"/>
            <a:ext cx="8339980" cy="7078861"/>
          </a:xfrm>
          <a:prstGeom prst="rect">
            <a:avLst/>
          </a:prstGeom>
        </p:spPr>
        <p:txBody>
          <a:bodyPr wrap="square">
            <a:spAutoFit/>
          </a:bodyPr>
          <a:lstStyle/>
          <a:p>
            <a:pPr algn="ctr"/>
            <a:r>
              <a:rPr lang="ru-RU" sz="2200" b="1" dirty="0">
                <a:solidFill>
                  <a:srgbClr val="C00000"/>
                </a:solidFill>
                <a:latin typeface="Calibri" panose="020F0502020204030204" pitchFamily="34" charset="0"/>
                <a:cs typeface="Calibri" panose="020F0502020204030204" pitchFamily="34" charset="0"/>
              </a:rPr>
              <a:t>Вопросы для самоконтроля:</a:t>
            </a:r>
          </a:p>
          <a:p>
            <a:pPr>
              <a:tabLst>
                <a:tab pos="180975" algn="l"/>
              </a:tabLst>
            </a:pPr>
            <a:r>
              <a:rPr lang="ru-RU" b="1" dirty="0">
                <a:latin typeface="Calibri" panose="020F0502020204030204" pitchFamily="34" charset="0"/>
                <a:cs typeface="Calibri" panose="020F0502020204030204" pitchFamily="34" charset="0"/>
              </a:rPr>
              <a:t>1.	Что такое ФГОС?</a:t>
            </a:r>
          </a:p>
          <a:p>
            <a:pPr algn="just">
              <a:tabLst>
                <a:tab pos="180975" algn="l"/>
              </a:tabLst>
            </a:pPr>
            <a:r>
              <a:rPr lang="ru-RU" b="1" dirty="0">
                <a:latin typeface="Calibri" panose="020F0502020204030204" pitchFamily="34" charset="0"/>
                <a:cs typeface="Calibri" panose="020F0502020204030204" pitchFamily="34" charset="0"/>
              </a:rPr>
              <a:t>2.	Назовите Стандарты на каждой ступени образования.</a:t>
            </a:r>
          </a:p>
          <a:p>
            <a:pPr algn="just">
              <a:tabLst>
                <a:tab pos="180975" algn="l"/>
              </a:tabLst>
            </a:pPr>
            <a:r>
              <a:rPr lang="ru-RU" b="1" dirty="0">
                <a:latin typeface="Calibri" panose="020F0502020204030204" pitchFamily="34" charset="0"/>
                <a:cs typeface="Calibri" panose="020F0502020204030204" pitchFamily="34" charset="0"/>
              </a:rPr>
              <a:t>3.	Назовите требования ФГОС ОО и какие образовательные программы он включает?</a:t>
            </a:r>
          </a:p>
          <a:p>
            <a:pPr algn="just">
              <a:tabLst>
                <a:tab pos="180975" algn="l"/>
              </a:tabLst>
            </a:pPr>
            <a:r>
              <a:rPr lang="ru-RU" b="1" dirty="0">
                <a:latin typeface="Calibri" panose="020F0502020204030204" pitchFamily="34" charset="0"/>
                <a:cs typeface="Calibri" panose="020F0502020204030204" pitchFamily="34" charset="0"/>
              </a:rPr>
              <a:t>4.	Что обеспечивает ФГОС общего образования?</a:t>
            </a:r>
          </a:p>
          <a:p>
            <a:pPr algn="just">
              <a:tabLst>
                <a:tab pos="180975" algn="l"/>
              </a:tabLst>
            </a:pPr>
            <a:r>
              <a:rPr lang="ru-RU" b="1" dirty="0">
                <a:latin typeface="Calibri" panose="020F0502020204030204" pitchFamily="34" charset="0"/>
                <a:cs typeface="Calibri" panose="020F0502020204030204" pitchFamily="34" charset="0"/>
              </a:rPr>
              <a:t>5.	Назовите результаты освоения основной образовательной программы начального общего образования (ООП НОО). </a:t>
            </a:r>
          </a:p>
          <a:p>
            <a:pPr algn="just">
              <a:tabLst>
                <a:tab pos="180975" algn="l"/>
              </a:tabLst>
            </a:pPr>
            <a:r>
              <a:rPr lang="ru-RU" b="1" dirty="0">
                <a:latin typeface="Calibri" panose="020F0502020204030204" pitchFamily="34" charset="0"/>
                <a:cs typeface="Calibri" panose="020F0502020204030204" pitchFamily="34" charset="0"/>
              </a:rPr>
              <a:t>6.	Зачем потребовалось обновление ФГОС?</a:t>
            </a:r>
          </a:p>
          <a:p>
            <a:pPr algn="just">
              <a:tabLst>
                <a:tab pos="180975" algn="l"/>
              </a:tabLst>
            </a:pPr>
            <a:r>
              <a:rPr lang="ru-RU" b="1" dirty="0">
                <a:latin typeface="Calibri" panose="020F0502020204030204" pitchFamily="34" charset="0"/>
                <a:cs typeface="Calibri" panose="020F0502020204030204" pitchFamily="34" charset="0"/>
              </a:rPr>
              <a:t>7.	Когда и кем утверждены обновленные ФГОС НОО и ООО?</a:t>
            </a:r>
          </a:p>
          <a:p>
            <a:pPr algn="just">
              <a:tabLst>
                <a:tab pos="180975" algn="l"/>
              </a:tabLst>
            </a:pPr>
            <a:r>
              <a:rPr lang="ru-RU" b="1" dirty="0">
                <a:latin typeface="Calibri" panose="020F0502020204030204" pitchFamily="34" charset="0"/>
                <a:cs typeface="Calibri" panose="020F0502020204030204" pitchFamily="34" charset="0"/>
              </a:rPr>
              <a:t>8.	Назовите кем и когда утвержден приказ «О внесении изменений в федеральный государственный образовательный стандарт начального общего образования, утвержденный приказом Минпросвещения России от 31 мая 2021 г. № 286»?</a:t>
            </a:r>
          </a:p>
          <a:p>
            <a:pPr algn="just">
              <a:tabLst>
                <a:tab pos="180975" algn="l"/>
              </a:tabLst>
            </a:pPr>
            <a:r>
              <a:rPr lang="ru-RU" b="1" dirty="0">
                <a:latin typeface="Calibri" panose="020F0502020204030204" pitchFamily="34" charset="0"/>
                <a:cs typeface="Calibri" panose="020F0502020204030204" pitchFamily="34" charset="0"/>
              </a:rPr>
              <a:t>9.	Какие установлены сроки и порядок перехода школ на обновленные ФГОС?</a:t>
            </a:r>
          </a:p>
          <a:p>
            <a:pPr algn="just">
              <a:tabLst>
                <a:tab pos="361950" algn="l"/>
              </a:tabLst>
            </a:pPr>
            <a:r>
              <a:rPr lang="ru-RU" b="1" dirty="0">
                <a:latin typeface="Calibri" panose="020F0502020204030204" pitchFamily="34" charset="0"/>
                <a:cs typeface="Calibri" panose="020F0502020204030204" pitchFamily="34" charset="0"/>
              </a:rPr>
              <a:t>10.	Как разъяснено Минпросвещением в ответах на вопросы, если родители не дают согласие на обучение в соответствии с обновленными ФГОС-2021?</a:t>
            </a:r>
          </a:p>
          <a:p>
            <a:pPr algn="just">
              <a:tabLst>
                <a:tab pos="361950" algn="l"/>
              </a:tabLst>
            </a:pPr>
            <a:r>
              <a:rPr lang="ru-RU" b="1" dirty="0">
                <a:latin typeface="Calibri" panose="020F0502020204030204" pitchFamily="34" charset="0"/>
                <a:cs typeface="Calibri" panose="020F0502020204030204" pitchFamily="34" charset="0"/>
              </a:rPr>
              <a:t>11.	С учетом чего разработан и на что ориентирован ФГОС?</a:t>
            </a:r>
          </a:p>
          <a:p>
            <a:pPr algn="just">
              <a:tabLst>
                <a:tab pos="361950" algn="l"/>
              </a:tabLst>
            </a:pPr>
            <a:r>
              <a:rPr lang="ru-RU" b="1" dirty="0">
                <a:latin typeface="Calibri" panose="020F0502020204030204" pitchFamily="34" charset="0"/>
                <a:cs typeface="Calibri" panose="020F0502020204030204" pitchFamily="34" charset="0"/>
              </a:rPr>
              <a:t>12.	Охарактеризуйте Общие положения первого раздела ФГОС НОО.</a:t>
            </a:r>
          </a:p>
          <a:p>
            <a:pPr algn="just">
              <a:tabLst>
                <a:tab pos="361950" algn="l"/>
              </a:tabLst>
            </a:pPr>
            <a:r>
              <a:rPr lang="ru-RU" b="1" dirty="0">
                <a:latin typeface="Calibri" panose="020F0502020204030204" pitchFamily="34" charset="0"/>
                <a:cs typeface="Calibri" panose="020F0502020204030204" pitchFamily="34" charset="0"/>
              </a:rPr>
              <a:t>13.	Назовите учебные предметы начальной школы</a:t>
            </a:r>
          </a:p>
          <a:p>
            <a:pPr algn="just">
              <a:tabLst>
                <a:tab pos="361950" algn="l"/>
              </a:tabLst>
            </a:pPr>
            <a:r>
              <a:rPr lang="ru-RU" b="1" dirty="0">
                <a:latin typeface="Calibri" panose="020F0502020204030204" pitchFamily="34" charset="0"/>
                <a:cs typeface="Calibri" panose="020F0502020204030204" pitchFamily="34" charset="0"/>
              </a:rPr>
              <a:t>14.	Какие возможности дает вариативность в школе?</a:t>
            </a:r>
          </a:p>
          <a:p>
            <a:pPr algn="just">
              <a:tabLst>
                <a:tab pos="361950" algn="l"/>
              </a:tabLst>
            </a:pPr>
            <a:r>
              <a:rPr lang="ru-RU" b="1" dirty="0">
                <a:latin typeface="Calibri" panose="020F0502020204030204" pitchFamily="34" charset="0"/>
                <a:cs typeface="Calibri" panose="020F0502020204030204" pitchFamily="34" charset="0"/>
              </a:rPr>
              <a:t>15.	Какие еще уточнения появились в обновленном ФГОС-21?</a:t>
            </a:r>
          </a:p>
          <a:p>
            <a:pPr algn="just">
              <a:tabLst>
                <a:tab pos="361950" algn="l"/>
              </a:tabLst>
            </a:pPr>
            <a:r>
              <a:rPr lang="ru-RU" b="1" dirty="0">
                <a:latin typeface="Calibri" panose="020F0502020204030204" pitchFamily="34" charset="0"/>
                <a:cs typeface="Calibri" panose="020F0502020204030204" pitchFamily="34" charset="0"/>
              </a:rPr>
              <a:t>16.	В ФГОС НОО третьего поколения внесены изменения, которые не были учтены в Стандартах второго поколения. Назовите кем и когда утвержден приказ Минпросвещения о внесении изменений в ФГОС-21.</a:t>
            </a:r>
          </a:p>
        </p:txBody>
      </p:sp>
    </p:spTree>
    <p:extLst>
      <p:ext uri="{BB962C8B-B14F-4D97-AF65-F5344CB8AC3E}">
        <p14:creationId xmlns:p14="http://schemas.microsoft.com/office/powerpoint/2010/main" val="394246687"/>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2843808" y="0"/>
            <a:ext cx="3039678" cy="369332"/>
          </a:xfrm>
          <a:prstGeom prst="rect">
            <a:avLst/>
          </a:prstGeom>
        </p:spPr>
        <p:txBody>
          <a:bodyPr wrap="none">
            <a:spAutoFit/>
          </a:bodyPr>
          <a:lstStyle/>
          <a:p>
            <a:pPr algn="ctr"/>
            <a:r>
              <a:rPr lang="ru-RU" b="1" dirty="0">
                <a:solidFill>
                  <a:srgbClr val="C00000"/>
                </a:solidFill>
                <a:latin typeface="Calibri" panose="020F0502020204030204" pitchFamily="34" charset="0"/>
                <a:cs typeface="Calibri" panose="020F0502020204030204" pitchFamily="34" charset="0"/>
              </a:rPr>
              <a:t>Вопросы для самоконтроля:</a:t>
            </a:r>
          </a:p>
        </p:txBody>
      </p:sp>
      <p:sp>
        <p:nvSpPr>
          <p:cNvPr id="2" name="Прямоугольник 1"/>
          <p:cNvSpPr/>
          <p:nvPr/>
        </p:nvSpPr>
        <p:spPr>
          <a:xfrm>
            <a:off x="611560" y="227614"/>
            <a:ext cx="8280920" cy="6645281"/>
          </a:xfrm>
          <a:prstGeom prst="rect">
            <a:avLst/>
          </a:prstGeom>
        </p:spPr>
        <p:txBody>
          <a:bodyPr wrap="square">
            <a:spAutoFit/>
          </a:bodyPr>
          <a:lstStyle/>
          <a:p>
            <a:pPr algn="ctr">
              <a:lnSpc>
                <a:spcPct val="107000"/>
              </a:lnSpc>
              <a:spcAft>
                <a:spcPts val="0"/>
              </a:spcAft>
              <a:tabLst>
                <a:tab pos="180975" algn="l"/>
              </a:tabLst>
            </a:pPr>
            <a:r>
              <a:rPr lang="ru-RU" sz="2000" b="1" i="1" dirty="0">
                <a:solidFill>
                  <a:srgbClr val="C00000"/>
                </a:solidFill>
                <a:latin typeface="Calibri" panose="020F0502020204030204" pitchFamily="34" charset="0"/>
                <a:ea typeface="Times New Roman" panose="02020603050405020304" pitchFamily="18" charset="0"/>
                <a:cs typeface="Calibri" panose="020F0502020204030204" pitchFamily="34" charset="0"/>
              </a:rPr>
              <a:t>Тема 1. </a:t>
            </a:r>
            <a:r>
              <a:rPr lang="ru-RU" sz="2000" b="1" i="1" dirty="0">
                <a:solidFill>
                  <a:srgbClr val="000000"/>
                </a:solidFill>
                <a:latin typeface="Calibri" panose="020F0502020204030204" pitchFamily="34" charset="0"/>
                <a:ea typeface="Times New Roman" panose="02020603050405020304" pitchFamily="18" charset="0"/>
                <a:cs typeface="Calibri" panose="020F0502020204030204" pitchFamily="34" charset="0"/>
              </a:rPr>
              <a:t>Содержание обновленного ФГОС НОО, ООП НОО</a:t>
            </a:r>
            <a:endParaRPr lang="ru-RU" sz="20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0"/>
              </a:spcAft>
              <a:tabLst>
                <a:tab pos="180975" algn="l"/>
              </a:tabLst>
            </a:pPr>
            <a:r>
              <a:rPr lang="ru-RU" b="1" dirty="0">
                <a:solidFill>
                  <a:srgbClr val="000000"/>
                </a:solidFill>
                <a:latin typeface="Calibri" panose="020F0502020204030204" pitchFamily="34" charset="0"/>
                <a:ea typeface="Times New Roman" panose="02020603050405020304" pitchFamily="18" charset="0"/>
                <a:cs typeface="Calibri" panose="020F0502020204030204" pitchFamily="34" charset="0"/>
              </a:rPr>
              <a:t>1. Назовите цель образования.</a:t>
            </a:r>
            <a:endParaRPr lang="ru-RU" dirty="0">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0"/>
              </a:spcAft>
              <a:tabLst>
                <a:tab pos="180975" algn="l"/>
              </a:tabLst>
            </a:pPr>
            <a:r>
              <a:rPr lang="ru-RU" b="1" dirty="0">
                <a:solidFill>
                  <a:srgbClr val="000000"/>
                </a:solidFill>
                <a:latin typeface="Calibri" panose="020F0502020204030204" pitchFamily="34" charset="0"/>
                <a:ea typeface="Times New Roman" panose="02020603050405020304" pitchFamily="18" charset="0"/>
                <a:cs typeface="Calibri" panose="020F0502020204030204" pitchFamily="34" charset="0"/>
              </a:rPr>
              <a:t>2. Раскройте аббревиатуру и определение понятия ФГОС. </a:t>
            </a:r>
            <a:endParaRPr lang="ru-RU" dirty="0">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0"/>
              </a:spcAft>
              <a:tabLst>
                <a:tab pos="180975" algn="l"/>
              </a:tabLst>
            </a:pPr>
            <a:r>
              <a:rPr lang="ru-RU" b="1" dirty="0">
                <a:solidFill>
                  <a:srgbClr val="000000"/>
                </a:solidFill>
                <a:latin typeface="Calibri" panose="020F0502020204030204" pitchFamily="34" charset="0"/>
                <a:ea typeface="Times New Roman" panose="02020603050405020304" pitchFamily="18" charset="0"/>
                <a:cs typeface="Calibri" panose="020F0502020204030204" pitchFamily="34" charset="0"/>
              </a:rPr>
              <a:t>3. Назовите Стандарты на каждой ступени образования.</a:t>
            </a:r>
            <a:endParaRPr lang="ru-RU" dirty="0">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0"/>
              </a:spcAft>
              <a:tabLst>
                <a:tab pos="180975" algn="l"/>
              </a:tabLst>
            </a:pPr>
            <a:r>
              <a:rPr lang="ru-RU" b="1" dirty="0">
                <a:solidFill>
                  <a:srgbClr val="000000"/>
                </a:solidFill>
                <a:latin typeface="Calibri" panose="020F0502020204030204" pitchFamily="34" charset="0"/>
                <a:ea typeface="Times New Roman" panose="02020603050405020304" pitchFamily="18" charset="0"/>
                <a:cs typeface="Calibri" panose="020F0502020204030204" pitchFamily="34" charset="0"/>
              </a:rPr>
              <a:t>4.	Что такое ФГОС?</a:t>
            </a:r>
            <a:endParaRPr lang="ru-RU" dirty="0">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0"/>
              </a:spcAft>
              <a:tabLst>
                <a:tab pos="180975" algn="l"/>
              </a:tabLst>
            </a:pPr>
            <a:r>
              <a:rPr lang="ru-RU" b="1" dirty="0">
                <a:solidFill>
                  <a:srgbClr val="000000"/>
                </a:solidFill>
                <a:latin typeface="Calibri" panose="020F0502020204030204" pitchFamily="34" charset="0"/>
                <a:ea typeface="Times New Roman" panose="02020603050405020304" pitchFamily="18" charset="0"/>
                <a:cs typeface="Calibri" panose="020F0502020204030204" pitchFamily="34" charset="0"/>
              </a:rPr>
              <a:t>5. Зачем потребовалось обновление ФГОС?</a:t>
            </a:r>
            <a:endParaRPr lang="ru-RU" dirty="0">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0"/>
              </a:spcAft>
              <a:tabLst>
                <a:tab pos="180975" algn="l"/>
              </a:tabLst>
            </a:pPr>
            <a:r>
              <a:rPr lang="ru-RU" b="1" dirty="0">
                <a:solidFill>
                  <a:srgbClr val="000000"/>
                </a:solidFill>
                <a:latin typeface="Calibri" panose="020F0502020204030204" pitchFamily="34" charset="0"/>
                <a:ea typeface="Times New Roman" panose="02020603050405020304" pitchFamily="18" charset="0"/>
                <a:cs typeface="Calibri" panose="020F0502020204030204" pitchFamily="34" charset="0"/>
              </a:rPr>
              <a:t>6. Кем и когда утверждены обновленные ФГОС НОО и ООО?</a:t>
            </a:r>
            <a:endParaRPr lang="ru-RU" dirty="0">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0"/>
              </a:spcAft>
              <a:tabLst>
                <a:tab pos="180975" algn="l"/>
              </a:tabLst>
            </a:pPr>
            <a:r>
              <a:rPr lang="ru-RU" b="1" dirty="0">
                <a:solidFill>
                  <a:srgbClr val="000000"/>
                </a:solidFill>
                <a:latin typeface="Calibri" panose="020F0502020204030204" pitchFamily="34" charset="0"/>
                <a:ea typeface="Times New Roman" panose="02020603050405020304" pitchFamily="18" charset="0"/>
                <a:cs typeface="Calibri" panose="020F0502020204030204" pitchFamily="34" charset="0"/>
              </a:rPr>
              <a:t>7. Что направило в регионы</a:t>
            </a:r>
            <a:r>
              <a:rPr lang="ru-RU" dirty="0">
                <a:latin typeface="Calibri" panose="020F0502020204030204" pitchFamily="34" charset="0"/>
                <a:ea typeface="Calibri" panose="020F0502020204030204" pitchFamily="34" charset="0"/>
                <a:cs typeface="Times New Roman" panose="02020603050405020304" pitchFamily="18" charset="0"/>
              </a:rPr>
              <a:t> </a:t>
            </a:r>
            <a:r>
              <a:rPr lang="ru-RU" b="1" dirty="0" err="1">
                <a:solidFill>
                  <a:srgbClr val="000000"/>
                </a:solidFill>
                <a:latin typeface="Calibri" panose="020F0502020204030204" pitchFamily="34" charset="0"/>
                <a:ea typeface="Times New Roman" panose="02020603050405020304" pitchFamily="18" charset="0"/>
                <a:cs typeface="Calibri" panose="020F0502020204030204" pitchFamily="34" charset="0"/>
              </a:rPr>
              <a:t>Минпросвещение</a:t>
            </a:r>
            <a:r>
              <a:rPr lang="ru-RU" b="1" dirty="0">
                <a:solidFill>
                  <a:srgbClr val="000000"/>
                </a:solidFill>
                <a:latin typeface="Calibri" panose="020F0502020204030204" pitchFamily="34" charset="0"/>
                <a:ea typeface="Times New Roman" panose="02020603050405020304" pitchFamily="18" charset="0"/>
                <a:cs typeface="Calibri" panose="020F0502020204030204" pitchFamily="34" charset="0"/>
              </a:rPr>
              <a:t> России в помощь органам управления образованием?</a:t>
            </a:r>
            <a:endParaRPr lang="ru-RU" dirty="0">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0"/>
              </a:spcAft>
              <a:tabLst>
                <a:tab pos="180975" algn="l"/>
              </a:tabLst>
            </a:pPr>
            <a:r>
              <a:rPr lang="ru-RU" b="1" dirty="0">
                <a:solidFill>
                  <a:srgbClr val="000000"/>
                </a:solidFill>
                <a:latin typeface="Calibri" panose="020F0502020204030204" pitchFamily="34" charset="0"/>
                <a:ea typeface="Times New Roman" panose="02020603050405020304" pitchFamily="18" charset="0"/>
                <a:cs typeface="Calibri" panose="020F0502020204030204" pitchFamily="34" charset="0"/>
              </a:rPr>
              <a:t>8. Назовите еще один документ, утвержденный приказом Минпросвещения России в 2022 году.</a:t>
            </a:r>
            <a:endParaRPr lang="ru-RU" dirty="0">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0"/>
              </a:spcAft>
              <a:tabLst>
                <a:tab pos="180975" algn="l"/>
              </a:tabLst>
            </a:pPr>
            <a:r>
              <a:rPr lang="ru-RU" b="1" dirty="0">
                <a:solidFill>
                  <a:srgbClr val="000000"/>
                </a:solidFill>
                <a:latin typeface="Calibri" panose="020F0502020204030204" pitchFamily="34" charset="0"/>
                <a:ea typeface="Times New Roman" panose="02020603050405020304" pitchFamily="18" charset="0"/>
                <a:cs typeface="Calibri" panose="020F0502020204030204" pitchFamily="34" charset="0"/>
              </a:rPr>
              <a:t>9.</a:t>
            </a:r>
            <a:r>
              <a:rPr lang="ru-RU" dirty="0">
                <a:latin typeface="Calibri" panose="020F0502020204030204" pitchFamily="34" charset="0"/>
                <a:ea typeface="Calibri" panose="020F0502020204030204" pitchFamily="34" charset="0"/>
                <a:cs typeface="Times New Roman" panose="02020603050405020304" pitchFamily="18" charset="0"/>
              </a:rPr>
              <a:t> </a:t>
            </a:r>
            <a:r>
              <a:rPr lang="ru-RU" b="1" dirty="0">
                <a:solidFill>
                  <a:srgbClr val="000000"/>
                </a:solidFill>
                <a:latin typeface="Calibri" panose="020F0502020204030204" pitchFamily="34" charset="0"/>
                <a:ea typeface="Times New Roman" panose="02020603050405020304" pitchFamily="18" charset="0"/>
                <a:cs typeface="Calibri" panose="020F0502020204030204" pitchFamily="34" charset="0"/>
              </a:rPr>
              <a:t>Назовите сроки и порядок перехода на обновленные ФГОС</a:t>
            </a:r>
            <a:endParaRPr lang="ru-RU" dirty="0">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0"/>
              </a:spcAft>
              <a:tabLst>
                <a:tab pos="180975" algn="l"/>
              </a:tabLst>
            </a:pPr>
            <a:r>
              <a:rPr lang="ru-RU" b="1" dirty="0">
                <a:solidFill>
                  <a:srgbClr val="000000"/>
                </a:solidFill>
                <a:latin typeface="Calibri" panose="020F0502020204030204" pitchFamily="34" charset="0"/>
                <a:ea typeface="Times New Roman" panose="02020603050405020304" pitchFamily="18" charset="0"/>
                <a:cs typeface="Calibri" panose="020F0502020204030204" pitchFamily="34" charset="0"/>
              </a:rPr>
              <a:t>10. Как разъяснено в письме от Минпросвещения в ответах на вопросы о решении ситуации с родителями (законными представителями), которые не дают согласие на обучение в соответствии с обновленными ФГОС?</a:t>
            </a:r>
            <a:endParaRPr lang="ru-RU" dirty="0">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0"/>
              </a:spcAft>
              <a:tabLst>
                <a:tab pos="180975" algn="l"/>
              </a:tabLst>
            </a:pPr>
            <a:r>
              <a:rPr lang="ru-RU" b="1" dirty="0">
                <a:solidFill>
                  <a:srgbClr val="000000"/>
                </a:solidFill>
                <a:latin typeface="Calibri" panose="020F0502020204030204" pitchFamily="34" charset="0"/>
                <a:ea typeface="Times New Roman" panose="02020603050405020304" pitchFamily="18" charset="0"/>
                <a:cs typeface="Calibri" panose="020F0502020204030204" pitchFamily="34" charset="0"/>
              </a:rPr>
              <a:t>11. Что должны иметь при реализации основных образовательных программ (ООП) образовательные учреждения?</a:t>
            </a:r>
            <a:endParaRPr lang="ru-RU" dirty="0">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0"/>
              </a:spcAft>
              <a:tabLst>
                <a:tab pos="180975" algn="l"/>
              </a:tabLst>
            </a:pPr>
            <a:r>
              <a:rPr lang="ru-RU" b="1" dirty="0">
                <a:solidFill>
                  <a:srgbClr val="000000"/>
                </a:solidFill>
                <a:latin typeface="Calibri" panose="020F0502020204030204" pitchFamily="34" charset="0"/>
                <a:ea typeface="Times New Roman" panose="02020603050405020304" pitchFamily="18" charset="0"/>
                <a:cs typeface="Calibri" panose="020F0502020204030204" pitchFamily="34" charset="0"/>
              </a:rPr>
              <a:t>12. Причислите образовательные программы (ОП) на всех уровнях образования?</a:t>
            </a:r>
            <a:endParaRPr lang="ru-RU" dirty="0">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0"/>
              </a:spcAft>
              <a:tabLst>
                <a:tab pos="180975" algn="l"/>
              </a:tabLst>
            </a:pPr>
            <a:r>
              <a:rPr lang="ru-RU" b="1" dirty="0">
                <a:solidFill>
                  <a:srgbClr val="000000"/>
                </a:solidFill>
                <a:latin typeface="Calibri" panose="020F0502020204030204" pitchFamily="34" charset="0"/>
                <a:ea typeface="Times New Roman" panose="02020603050405020304" pitchFamily="18" charset="0"/>
                <a:cs typeface="Calibri" panose="020F0502020204030204" pitchFamily="34" charset="0"/>
              </a:rPr>
              <a:t>13. Назовите главную задачу и срок обновления ФГОС.</a:t>
            </a:r>
            <a:endParaRPr lang="ru-RU" dirty="0">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0"/>
              </a:spcAft>
              <a:tabLst>
                <a:tab pos="180975" algn="l"/>
              </a:tabLst>
            </a:pPr>
            <a:r>
              <a:rPr lang="ru-RU" b="1" dirty="0">
                <a:solidFill>
                  <a:srgbClr val="000000"/>
                </a:solidFill>
                <a:latin typeface="Calibri" panose="020F0502020204030204" pitchFamily="34" charset="0"/>
                <a:ea typeface="Times New Roman" panose="02020603050405020304" pitchFamily="18" charset="0"/>
                <a:cs typeface="Calibri" panose="020F0502020204030204" pitchFamily="34" charset="0"/>
              </a:rPr>
              <a:t>14. На что ориентирован ФГОС?</a:t>
            </a:r>
            <a:endParaRPr lang="ru-RU" dirty="0">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0"/>
              </a:spcAft>
              <a:tabLst>
                <a:tab pos="180975" algn="l"/>
              </a:tabLst>
            </a:pPr>
            <a:r>
              <a:rPr lang="ru-RU" b="1" dirty="0">
                <a:solidFill>
                  <a:srgbClr val="000000"/>
                </a:solidFill>
                <a:latin typeface="Calibri" panose="020F0502020204030204" pitchFamily="34" charset="0"/>
                <a:ea typeface="Times New Roman" panose="02020603050405020304" pitchFamily="18" charset="0"/>
                <a:cs typeface="Calibri" panose="020F0502020204030204" pitchFamily="34" charset="0"/>
              </a:rPr>
              <a:t>15. Охарактеризует общие положения ФГОС </a:t>
            </a:r>
            <a:r>
              <a:rPr lang="ru-RU" b="1" dirty="0" smtClean="0">
                <a:solidFill>
                  <a:srgbClr val="000000"/>
                </a:solidFill>
                <a:latin typeface="Calibri" panose="020F0502020204030204" pitchFamily="34" charset="0"/>
                <a:ea typeface="Times New Roman" panose="02020603050405020304" pitchFamily="18" charset="0"/>
                <a:cs typeface="Calibri" panose="020F0502020204030204" pitchFamily="34" charset="0"/>
              </a:rPr>
              <a:t>НОО</a:t>
            </a:r>
          </a:p>
        </p:txBody>
      </p:sp>
    </p:spTree>
    <p:extLst>
      <p:ext uri="{BB962C8B-B14F-4D97-AF65-F5344CB8AC3E}">
        <p14:creationId xmlns:p14="http://schemas.microsoft.com/office/powerpoint/2010/main" val="906048735"/>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2843808" y="0"/>
            <a:ext cx="3039678" cy="369332"/>
          </a:xfrm>
          <a:prstGeom prst="rect">
            <a:avLst/>
          </a:prstGeom>
        </p:spPr>
        <p:txBody>
          <a:bodyPr wrap="none">
            <a:spAutoFit/>
          </a:bodyPr>
          <a:lstStyle/>
          <a:p>
            <a:pPr algn="ctr"/>
            <a:r>
              <a:rPr lang="ru-RU" b="1" dirty="0">
                <a:solidFill>
                  <a:srgbClr val="C00000"/>
                </a:solidFill>
                <a:latin typeface="Calibri" panose="020F0502020204030204" pitchFamily="34" charset="0"/>
                <a:cs typeface="Calibri" panose="020F0502020204030204" pitchFamily="34" charset="0"/>
              </a:rPr>
              <a:t>Вопросы для самоконтроля:</a:t>
            </a:r>
          </a:p>
        </p:txBody>
      </p:sp>
      <p:sp>
        <p:nvSpPr>
          <p:cNvPr id="4" name="Прямоугольник 3"/>
          <p:cNvSpPr/>
          <p:nvPr/>
        </p:nvSpPr>
        <p:spPr>
          <a:xfrm>
            <a:off x="683568" y="335690"/>
            <a:ext cx="8280920" cy="6315960"/>
          </a:xfrm>
          <a:prstGeom prst="rect">
            <a:avLst/>
          </a:prstGeom>
        </p:spPr>
        <p:txBody>
          <a:bodyPr wrap="square">
            <a:spAutoFit/>
          </a:bodyPr>
          <a:lstStyle/>
          <a:p>
            <a:pPr algn="just">
              <a:lnSpc>
                <a:spcPct val="107000"/>
              </a:lnSpc>
              <a:spcAft>
                <a:spcPts val="0"/>
              </a:spcAft>
              <a:tabLst>
                <a:tab pos="180975" algn="l"/>
              </a:tabLst>
            </a:pPr>
            <a:r>
              <a:rPr lang="ru-RU" b="1" dirty="0">
                <a:solidFill>
                  <a:srgbClr val="000000"/>
                </a:solidFill>
                <a:latin typeface="Calibri" panose="020F0502020204030204" pitchFamily="34" charset="0"/>
                <a:ea typeface="Times New Roman" panose="02020603050405020304" pitchFamily="18" charset="0"/>
                <a:cs typeface="Calibri" panose="020F0502020204030204" pitchFamily="34" charset="0"/>
              </a:rPr>
              <a:t>16. С учетом чего разработан и на что ориентирован ФГОС НОО?</a:t>
            </a:r>
            <a:endParaRPr lang="ru-RU" dirty="0">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0"/>
              </a:spcAft>
              <a:tabLst>
                <a:tab pos="180975" algn="l"/>
              </a:tabLst>
            </a:pPr>
            <a:r>
              <a:rPr lang="ru-RU" b="1" dirty="0">
                <a:solidFill>
                  <a:srgbClr val="000000"/>
                </a:solidFill>
                <a:latin typeface="Calibri" panose="020F0502020204030204" pitchFamily="34" charset="0"/>
                <a:ea typeface="Times New Roman" panose="02020603050405020304" pitchFamily="18" charset="0"/>
                <a:cs typeface="Calibri" panose="020F0502020204030204" pitchFamily="34" charset="0"/>
              </a:rPr>
              <a:t>17. Что обеспечивает ФГОС НОО третьего поколения?</a:t>
            </a:r>
            <a:endParaRPr lang="ru-RU" dirty="0">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0"/>
              </a:spcAft>
              <a:tabLst>
                <a:tab pos="180975" algn="l"/>
              </a:tabLst>
            </a:pPr>
            <a:r>
              <a:rPr lang="ru-RU" b="1" dirty="0">
                <a:solidFill>
                  <a:srgbClr val="000000"/>
                </a:solidFill>
                <a:latin typeface="Calibri" panose="020F0502020204030204" pitchFamily="34" charset="0"/>
                <a:ea typeface="Times New Roman" panose="02020603050405020304" pitchFamily="18" charset="0"/>
                <a:cs typeface="Calibri" panose="020F0502020204030204" pitchFamily="34" charset="0"/>
              </a:rPr>
              <a:t>18. Назовите требования ФГОС.</a:t>
            </a:r>
            <a:endParaRPr lang="ru-RU" dirty="0">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0"/>
              </a:spcAft>
              <a:tabLst>
                <a:tab pos="180975" algn="l"/>
              </a:tabLst>
            </a:pPr>
            <a:r>
              <a:rPr lang="ru-RU" b="1" dirty="0">
                <a:solidFill>
                  <a:srgbClr val="000000"/>
                </a:solidFill>
                <a:latin typeface="Calibri" panose="020F0502020204030204" pitchFamily="34" charset="0"/>
                <a:ea typeface="Times New Roman" panose="02020603050405020304" pitchFamily="18" charset="0"/>
                <a:cs typeface="Calibri" panose="020F0502020204030204" pitchFamily="34" charset="0"/>
              </a:rPr>
              <a:t>19. Охарактеризуйте сущность понятия «Федеральные государственные образовательные стандарты общего образования (ФГОС ОО)».</a:t>
            </a:r>
            <a:endParaRPr lang="ru-RU" dirty="0">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0"/>
              </a:spcAft>
              <a:tabLst>
                <a:tab pos="180975" algn="l"/>
              </a:tabLst>
            </a:pPr>
            <a:r>
              <a:rPr lang="ru-RU" b="1" dirty="0">
                <a:solidFill>
                  <a:srgbClr val="000000"/>
                </a:solidFill>
                <a:latin typeface="Calibri" panose="020F0502020204030204" pitchFamily="34" charset="0"/>
                <a:ea typeface="Times New Roman" panose="02020603050405020304" pitchFamily="18" charset="0"/>
                <a:cs typeface="Calibri" panose="020F0502020204030204" pitchFamily="34" charset="0"/>
              </a:rPr>
              <a:t>20. Что обеспечивают ФГОС ОО?</a:t>
            </a:r>
            <a:endParaRPr lang="ru-RU" dirty="0">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0"/>
              </a:spcAft>
              <a:tabLst>
                <a:tab pos="180975" algn="l"/>
              </a:tabLst>
            </a:pPr>
            <a:r>
              <a:rPr lang="ru-RU" b="1" dirty="0">
                <a:solidFill>
                  <a:srgbClr val="000000"/>
                </a:solidFill>
                <a:latin typeface="Calibri" panose="020F0502020204030204" pitchFamily="34" charset="0"/>
                <a:ea typeface="Times New Roman" panose="02020603050405020304" pitchFamily="18" charset="0"/>
                <a:cs typeface="Calibri" panose="020F0502020204030204" pitchFamily="34" charset="0"/>
              </a:rPr>
              <a:t>21. Раскройте требования ФГОС ОО.</a:t>
            </a:r>
            <a:endParaRPr lang="ru-RU" dirty="0">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0"/>
              </a:spcAft>
              <a:tabLst>
                <a:tab pos="180975" algn="l"/>
              </a:tabLst>
            </a:pPr>
            <a:r>
              <a:rPr lang="ru-RU" b="1" dirty="0">
                <a:solidFill>
                  <a:srgbClr val="000000"/>
                </a:solidFill>
                <a:latin typeface="Calibri" panose="020F0502020204030204" pitchFamily="34" charset="0"/>
                <a:ea typeface="Times New Roman" panose="02020603050405020304" pitchFamily="18" charset="0"/>
                <a:cs typeface="Calibri" panose="020F0502020204030204" pitchFamily="34" charset="0"/>
              </a:rPr>
              <a:t>22. Что обеспечивает ФГОС общего образования в совокупности с ФГОС среднего и высшего профессионального образования?</a:t>
            </a:r>
            <a:endParaRPr lang="ru-RU" dirty="0">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0"/>
              </a:spcAft>
              <a:tabLst>
                <a:tab pos="180975" algn="l"/>
              </a:tabLst>
            </a:pPr>
            <a:r>
              <a:rPr lang="ru-RU" b="1" dirty="0">
                <a:solidFill>
                  <a:srgbClr val="000000"/>
                </a:solidFill>
                <a:latin typeface="Calibri" panose="020F0502020204030204" pitchFamily="34" charset="0"/>
                <a:ea typeface="Times New Roman" panose="02020603050405020304" pitchFamily="18" charset="0"/>
                <a:cs typeface="Calibri" panose="020F0502020204030204" pitchFamily="34" charset="0"/>
              </a:rPr>
              <a:t>23. Объясните содержание таблицы (слайд 16)</a:t>
            </a:r>
            <a:endParaRPr lang="ru-RU" dirty="0">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0"/>
              </a:spcAft>
              <a:tabLst>
                <a:tab pos="180975" algn="l"/>
              </a:tabLst>
            </a:pPr>
            <a:r>
              <a:rPr lang="ru-RU" b="1" dirty="0">
                <a:solidFill>
                  <a:srgbClr val="000000"/>
                </a:solidFill>
                <a:latin typeface="Calibri" panose="020F0502020204030204" pitchFamily="34" charset="0"/>
                <a:ea typeface="Times New Roman" panose="02020603050405020304" pitchFamily="18" charset="0"/>
                <a:cs typeface="Calibri" panose="020F0502020204030204" pitchFamily="34" charset="0"/>
              </a:rPr>
              <a:t>24. Что определяет основная образовательная программа начального общего образования (ООП НОО)</a:t>
            </a:r>
            <a:endParaRPr lang="ru-RU" dirty="0">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0"/>
              </a:spcAft>
              <a:tabLst>
                <a:tab pos="180975" algn="l"/>
              </a:tabLst>
            </a:pPr>
            <a:r>
              <a:rPr lang="ru-RU" b="1" dirty="0">
                <a:solidFill>
                  <a:srgbClr val="000000"/>
                </a:solidFill>
                <a:latin typeface="Calibri" panose="020F0502020204030204" pitchFamily="34" charset="0"/>
                <a:ea typeface="Times New Roman" panose="02020603050405020304" pitchFamily="18" charset="0"/>
                <a:cs typeface="Calibri" panose="020F0502020204030204" pitchFamily="34" charset="0"/>
              </a:rPr>
              <a:t>25. На что направлена ООП НОО.</a:t>
            </a:r>
            <a:endParaRPr lang="ru-RU" dirty="0">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0"/>
              </a:spcAft>
              <a:tabLst>
                <a:tab pos="180975" algn="l"/>
              </a:tabLst>
            </a:pPr>
            <a:r>
              <a:rPr lang="ru-RU" b="1" dirty="0">
                <a:solidFill>
                  <a:srgbClr val="000000"/>
                </a:solidFill>
                <a:latin typeface="Calibri" panose="020F0502020204030204" pitchFamily="34" charset="0"/>
                <a:ea typeface="Times New Roman" panose="02020603050405020304" pitchFamily="18" charset="0"/>
                <a:cs typeface="Calibri" panose="020F0502020204030204" pitchFamily="34" charset="0"/>
              </a:rPr>
              <a:t>26. Сколько составляет процентов обязательная часть и часть, формируемая участниками основной образовательной программы начального общего образования (ООП НОО)?</a:t>
            </a:r>
            <a:endParaRPr lang="ru-RU" dirty="0">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0"/>
              </a:spcAft>
              <a:tabLst>
                <a:tab pos="180975" algn="l"/>
              </a:tabLst>
            </a:pPr>
            <a:r>
              <a:rPr lang="ru-RU" b="1" dirty="0">
                <a:solidFill>
                  <a:srgbClr val="000000"/>
                </a:solidFill>
                <a:latin typeface="Calibri" panose="020F0502020204030204" pitchFamily="34" charset="0"/>
                <a:ea typeface="Times New Roman" panose="02020603050405020304" pitchFamily="18" charset="0"/>
                <a:cs typeface="Calibri" panose="020F0502020204030204" pitchFamily="34" charset="0"/>
              </a:rPr>
              <a:t>27. Какие разделы должна содержать ООП НОО? </a:t>
            </a:r>
            <a:endParaRPr lang="ru-RU" dirty="0">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0"/>
              </a:spcAft>
              <a:tabLst>
                <a:tab pos="180975" algn="l"/>
              </a:tabLst>
            </a:pPr>
            <a:r>
              <a:rPr lang="ru-RU" b="1" dirty="0">
                <a:solidFill>
                  <a:srgbClr val="000000"/>
                </a:solidFill>
                <a:latin typeface="Calibri" panose="020F0502020204030204" pitchFamily="34" charset="0"/>
                <a:ea typeface="Times New Roman" panose="02020603050405020304" pitchFamily="18" charset="0"/>
                <a:cs typeface="Calibri" panose="020F0502020204030204" pitchFamily="34" charset="0"/>
              </a:rPr>
              <a:t>28. Перечислите содержание целевого, содержательного и организационного разделов ООП НОО.</a:t>
            </a:r>
            <a:endParaRPr lang="ru-RU" dirty="0">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0"/>
              </a:spcAft>
              <a:tabLst>
                <a:tab pos="180975" algn="l"/>
              </a:tabLst>
            </a:pPr>
            <a:r>
              <a:rPr lang="ru-RU" b="1" dirty="0">
                <a:solidFill>
                  <a:srgbClr val="000000"/>
                </a:solidFill>
                <a:latin typeface="Calibri" panose="020F0502020204030204" pitchFamily="34" charset="0"/>
                <a:ea typeface="Times New Roman" panose="02020603050405020304" pitchFamily="18" charset="0"/>
                <a:cs typeface="Calibri" panose="020F0502020204030204" pitchFamily="34" charset="0"/>
              </a:rPr>
              <a:t>29. Объясните содержание таблицы «Требования к структуре ООП» (слайд 21).</a:t>
            </a:r>
            <a:endParaRPr lang="ru-RU" dirty="0">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0"/>
              </a:spcAft>
              <a:tabLst>
                <a:tab pos="180975" algn="l"/>
              </a:tabLst>
            </a:pPr>
            <a:r>
              <a:rPr lang="ru-RU" b="1" dirty="0">
                <a:solidFill>
                  <a:srgbClr val="000000"/>
                </a:solidFill>
                <a:latin typeface="Calibri" panose="020F0502020204030204" pitchFamily="34" charset="0"/>
                <a:ea typeface="Times New Roman" panose="02020603050405020304" pitchFamily="18" charset="0"/>
                <a:cs typeface="Calibri" panose="020F0502020204030204" pitchFamily="34" charset="0"/>
              </a:rPr>
              <a:t>30. Перечислите результаты освоения ООП НОО.</a:t>
            </a:r>
            <a:endParaRPr lang="ru-RU" dirty="0"/>
          </a:p>
        </p:txBody>
      </p:sp>
    </p:spTree>
    <p:extLst>
      <p:ext uri="{BB962C8B-B14F-4D97-AF65-F5344CB8AC3E}">
        <p14:creationId xmlns:p14="http://schemas.microsoft.com/office/powerpoint/2010/main" val="1418050893"/>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2843808" y="0"/>
            <a:ext cx="3039678" cy="369332"/>
          </a:xfrm>
          <a:prstGeom prst="rect">
            <a:avLst/>
          </a:prstGeom>
        </p:spPr>
        <p:txBody>
          <a:bodyPr wrap="none">
            <a:spAutoFit/>
          </a:bodyPr>
          <a:lstStyle/>
          <a:p>
            <a:pPr algn="ctr"/>
            <a:r>
              <a:rPr lang="ru-RU" b="1" dirty="0">
                <a:solidFill>
                  <a:srgbClr val="C00000"/>
                </a:solidFill>
                <a:latin typeface="Calibri" panose="020F0502020204030204" pitchFamily="34" charset="0"/>
                <a:cs typeface="Calibri" panose="020F0502020204030204" pitchFamily="34" charset="0"/>
              </a:rPr>
              <a:t>Вопросы для самоконтроля:</a:t>
            </a:r>
          </a:p>
        </p:txBody>
      </p:sp>
      <p:sp>
        <p:nvSpPr>
          <p:cNvPr id="2" name="Прямоугольник 1"/>
          <p:cNvSpPr/>
          <p:nvPr/>
        </p:nvSpPr>
        <p:spPr>
          <a:xfrm>
            <a:off x="971600" y="548680"/>
            <a:ext cx="7416824" cy="5017527"/>
          </a:xfrm>
          <a:prstGeom prst="rect">
            <a:avLst/>
          </a:prstGeom>
        </p:spPr>
        <p:txBody>
          <a:bodyPr wrap="square">
            <a:spAutoFit/>
          </a:bodyPr>
          <a:lstStyle/>
          <a:p>
            <a:pPr algn="ctr">
              <a:lnSpc>
                <a:spcPct val="107000"/>
              </a:lnSpc>
              <a:spcAft>
                <a:spcPts val="0"/>
              </a:spcAft>
              <a:tabLst>
                <a:tab pos="180975" algn="l"/>
              </a:tabLst>
            </a:pPr>
            <a:r>
              <a:rPr lang="ru-RU" sz="2000" b="1" dirty="0">
                <a:solidFill>
                  <a:srgbClr val="C00000"/>
                </a:solidFill>
                <a:latin typeface="Calibri" panose="020F0502020204030204" pitchFamily="34" charset="0"/>
                <a:ea typeface="Calibri" panose="020F0502020204030204" pitchFamily="34" charset="0"/>
                <a:cs typeface="Calibri" panose="020F0502020204030204" pitchFamily="34" charset="0"/>
              </a:rPr>
              <a:t>Тема 2. </a:t>
            </a:r>
            <a:r>
              <a:rPr lang="ru-RU" sz="2000" b="1" i="1" dirty="0">
                <a:latin typeface="Calibri" panose="020F0502020204030204" pitchFamily="34" charset="0"/>
                <a:ea typeface="Calibri" panose="020F0502020204030204" pitchFamily="34" charset="0"/>
                <a:cs typeface="Calibri" panose="020F0502020204030204" pitchFamily="34" charset="0"/>
              </a:rPr>
              <a:t>Отличительные особенности Федеральной образовательной программы начального общего образования (ФОП НОО)</a:t>
            </a:r>
            <a:endParaRPr lang="ru-RU" sz="2000" dirty="0">
              <a:latin typeface="Calibri" panose="020F0502020204030204" pitchFamily="34" charset="0"/>
              <a:ea typeface="Calibri" panose="020F0502020204030204" pitchFamily="34" charset="0"/>
              <a:cs typeface="Calibri" panose="020F0502020204030204" pitchFamily="34" charset="0"/>
            </a:endParaRPr>
          </a:p>
          <a:p>
            <a:pPr algn="just">
              <a:lnSpc>
                <a:spcPct val="107000"/>
              </a:lnSpc>
              <a:spcAft>
                <a:spcPts val="0"/>
              </a:spcAft>
              <a:tabLst>
                <a:tab pos="180975" algn="l"/>
              </a:tabLst>
            </a:pPr>
            <a:r>
              <a:rPr lang="ru-RU" sz="2000" b="1" dirty="0">
                <a:solidFill>
                  <a:srgbClr val="000000"/>
                </a:solidFill>
                <a:latin typeface="Calibri" panose="020F0502020204030204" pitchFamily="34" charset="0"/>
                <a:ea typeface="Times New Roman" panose="02020603050405020304" pitchFamily="18" charset="0"/>
                <a:cs typeface="Calibri" panose="020F0502020204030204" pitchFamily="34" charset="0"/>
              </a:rPr>
              <a:t>1. Кем и когда утверждены обновленные ФОП НОО?</a:t>
            </a:r>
            <a:endParaRPr lang="ru-RU" sz="2000" dirty="0">
              <a:latin typeface="Calibri" panose="020F0502020204030204" pitchFamily="34" charset="0"/>
              <a:ea typeface="Calibri" panose="020F0502020204030204" pitchFamily="34" charset="0"/>
              <a:cs typeface="Calibri" panose="020F0502020204030204" pitchFamily="34" charset="0"/>
            </a:endParaRPr>
          </a:p>
          <a:p>
            <a:pPr algn="just">
              <a:lnSpc>
                <a:spcPct val="107000"/>
              </a:lnSpc>
              <a:spcAft>
                <a:spcPts val="0"/>
              </a:spcAft>
              <a:tabLst>
                <a:tab pos="180975" algn="l"/>
              </a:tabLst>
            </a:pPr>
            <a:r>
              <a:rPr lang="ru-RU" sz="2000" b="1" dirty="0">
                <a:solidFill>
                  <a:srgbClr val="000000"/>
                </a:solidFill>
                <a:latin typeface="Calibri" panose="020F0502020204030204" pitchFamily="34" charset="0"/>
                <a:ea typeface="Times New Roman" panose="02020603050405020304" pitchFamily="18" charset="0"/>
                <a:cs typeface="Calibri" panose="020F0502020204030204" pitchFamily="34" charset="0"/>
              </a:rPr>
              <a:t>2. Что такое ФОП?</a:t>
            </a:r>
            <a:endParaRPr lang="ru-RU" sz="2000" dirty="0">
              <a:latin typeface="Calibri" panose="020F0502020204030204" pitchFamily="34" charset="0"/>
              <a:ea typeface="Calibri" panose="020F0502020204030204" pitchFamily="34" charset="0"/>
              <a:cs typeface="Calibri" panose="020F0502020204030204" pitchFamily="34" charset="0"/>
            </a:endParaRPr>
          </a:p>
          <a:p>
            <a:pPr algn="just">
              <a:lnSpc>
                <a:spcPct val="107000"/>
              </a:lnSpc>
              <a:spcAft>
                <a:spcPts val="0"/>
              </a:spcAft>
              <a:tabLst>
                <a:tab pos="180975" algn="l"/>
              </a:tabLst>
            </a:pPr>
            <a:r>
              <a:rPr lang="ru-RU" sz="2000" b="1" dirty="0">
                <a:solidFill>
                  <a:srgbClr val="000000"/>
                </a:solidFill>
                <a:latin typeface="Calibri" panose="020F0502020204030204" pitchFamily="34" charset="0"/>
                <a:ea typeface="Times New Roman" panose="02020603050405020304" pitchFamily="18" charset="0"/>
                <a:cs typeface="Calibri" panose="020F0502020204030204" pitchFamily="34" charset="0"/>
              </a:rPr>
              <a:t>3. Что включает ФОП НОО?</a:t>
            </a:r>
            <a:endParaRPr lang="ru-RU" sz="2000" dirty="0">
              <a:latin typeface="Calibri" panose="020F0502020204030204" pitchFamily="34" charset="0"/>
              <a:ea typeface="Calibri" panose="020F0502020204030204" pitchFamily="34" charset="0"/>
              <a:cs typeface="Calibri" panose="020F0502020204030204" pitchFamily="34" charset="0"/>
            </a:endParaRPr>
          </a:p>
          <a:p>
            <a:pPr algn="just">
              <a:lnSpc>
                <a:spcPct val="107000"/>
              </a:lnSpc>
              <a:spcAft>
                <a:spcPts val="0"/>
              </a:spcAft>
              <a:tabLst>
                <a:tab pos="180975" algn="l"/>
              </a:tabLst>
            </a:pPr>
            <a:r>
              <a:rPr lang="ru-RU" sz="2000" b="1" dirty="0">
                <a:solidFill>
                  <a:srgbClr val="000000"/>
                </a:solidFill>
                <a:latin typeface="Calibri" panose="020F0502020204030204" pitchFamily="34" charset="0"/>
                <a:ea typeface="Times New Roman" panose="02020603050405020304" pitchFamily="18" charset="0"/>
                <a:cs typeface="Calibri" panose="020F0502020204030204" pitchFamily="34" charset="0"/>
              </a:rPr>
              <a:t>4. Охарактеризуй Общие положения ФОП НОО. </a:t>
            </a:r>
            <a:endParaRPr lang="ru-RU" sz="2000" dirty="0">
              <a:latin typeface="Calibri" panose="020F0502020204030204" pitchFamily="34" charset="0"/>
              <a:ea typeface="Calibri" panose="020F0502020204030204" pitchFamily="34" charset="0"/>
              <a:cs typeface="Calibri" panose="020F0502020204030204" pitchFamily="34" charset="0"/>
            </a:endParaRPr>
          </a:p>
          <a:p>
            <a:pPr algn="just">
              <a:lnSpc>
                <a:spcPct val="107000"/>
              </a:lnSpc>
              <a:spcAft>
                <a:spcPts val="0"/>
              </a:spcAft>
              <a:tabLst>
                <a:tab pos="180975" algn="l"/>
              </a:tabLst>
            </a:pPr>
            <a:r>
              <a:rPr lang="ru-RU" sz="2000" b="1" dirty="0">
                <a:solidFill>
                  <a:srgbClr val="000000"/>
                </a:solidFill>
                <a:latin typeface="Calibri" panose="020F0502020204030204" pitchFamily="34" charset="0"/>
                <a:ea typeface="Times New Roman" panose="02020603050405020304" pitchFamily="18" charset="0"/>
                <a:cs typeface="Calibri" panose="020F0502020204030204" pitchFamily="34" charset="0"/>
              </a:rPr>
              <a:t>5. Перечисли, что представлено в содержании ФОП НОО?</a:t>
            </a:r>
            <a:endParaRPr lang="ru-RU" sz="2000" dirty="0">
              <a:latin typeface="Calibri" panose="020F0502020204030204" pitchFamily="34" charset="0"/>
              <a:ea typeface="Calibri" panose="020F0502020204030204" pitchFamily="34" charset="0"/>
              <a:cs typeface="Calibri" panose="020F0502020204030204" pitchFamily="34" charset="0"/>
            </a:endParaRPr>
          </a:p>
          <a:p>
            <a:pPr algn="just">
              <a:lnSpc>
                <a:spcPct val="107000"/>
              </a:lnSpc>
              <a:spcAft>
                <a:spcPts val="0"/>
              </a:spcAft>
              <a:tabLst>
                <a:tab pos="180975" algn="l"/>
              </a:tabLst>
            </a:pPr>
            <a:r>
              <a:rPr lang="ru-RU" sz="2000" b="1" dirty="0">
                <a:solidFill>
                  <a:srgbClr val="000000"/>
                </a:solidFill>
                <a:latin typeface="Calibri" panose="020F0502020204030204" pitchFamily="34" charset="0"/>
                <a:ea typeface="Times New Roman" panose="02020603050405020304" pitchFamily="18" charset="0"/>
                <a:cs typeface="Calibri" panose="020F0502020204030204" pitchFamily="34" charset="0"/>
              </a:rPr>
              <a:t>6.</a:t>
            </a:r>
            <a:r>
              <a:rPr lang="ru-RU" sz="2000" dirty="0">
                <a:latin typeface="Calibri" panose="020F0502020204030204" pitchFamily="34" charset="0"/>
                <a:ea typeface="Calibri" panose="020F0502020204030204" pitchFamily="34" charset="0"/>
                <a:cs typeface="Calibri" panose="020F0502020204030204" pitchFamily="34" charset="0"/>
              </a:rPr>
              <a:t> </a:t>
            </a:r>
            <a:r>
              <a:rPr lang="ru-RU" sz="2000" b="1" dirty="0">
                <a:solidFill>
                  <a:srgbClr val="000000"/>
                </a:solidFill>
                <a:latin typeface="Calibri" panose="020F0502020204030204" pitchFamily="34" charset="0"/>
                <a:ea typeface="Times New Roman" panose="02020603050405020304" pitchFamily="18" charset="0"/>
                <a:cs typeface="Calibri" panose="020F0502020204030204" pitchFamily="34" charset="0"/>
              </a:rPr>
              <a:t>При разработке ООП НОО образовательная организация предусматривает применение при реализации обязательной части ООП НОО федеральных рабочих программ каких учебных предметов?</a:t>
            </a:r>
            <a:endParaRPr lang="ru-RU" sz="2000" dirty="0">
              <a:latin typeface="Calibri" panose="020F0502020204030204" pitchFamily="34" charset="0"/>
              <a:ea typeface="Calibri" panose="020F0502020204030204" pitchFamily="34" charset="0"/>
              <a:cs typeface="Calibri" panose="020F0502020204030204" pitchFamily="34" charset="0"/>
            </a:endParaRPr>
          </a:p>
          <a:p>
            <a:pPr algn="just">
              <a:lnSpc>
                <a:spcPct val="107000"/>
              </a:lnSpc>
              <a:spcAft>
                <a:spcPts val="0"/>
              </a:spcAft>
              <a:tabLst>
                <a:tab pos="180975" algn="l"/>
              </a:tabLst>
            </a:pPr>
            <a:r>
              <a:rPr lang="ru-RU" sz="2000" b="1" dirty="0">
                <a:solidFill>
                  <a:srgbClr val="000000"/>
                </a:solidFill>
                <a:latin typeface="Calibri" panose="020F0502020204030204" pitchFamily="34" charset="0"/>
                <a:ea typeface="Times New Roman" panose="02020603050405020304" pitchFamily="18" charset="0"/>
                <a:cs typeface="Calibri" panose="020F0502020204030204" pitchFamily="34" charset="0"/>
              </a:rPr>
              <a:t>7. Назовите цель внедрения ФОП?</a:t>
            </a:r>
            <a:endParaRPr lang="ru-RU" sz="2000" dirty="0">
              <a:latin typeface="Calibri" panose="020F0502020204030204" pitchFamily="34" charset="0"/>
              <a:ea typeface="Calibri" panose="020F0502020204030204" pitchFamily="34" charset="0"/>
              <a:cs typeface="Calibri" panose="020F0502020204030204" pitchFamily="34" charset="0"/>
            </a:endParaRPr>
          </a:p>
          <a:p>
            <a:pPr algn="just">
              <a:lnSpc>
                <a:spcPct val="107000"/>
              </a:lnSpc>
              <a:spcAft>
                <a:spcPts val="0"/>
              </a:spcAft>
              <a:tabLst>
                <a:tab pos="180975" algn="l"/>
              </a:tabLst>
            </a:pPr>
            <a:r>
              <a:rPr lang="ru-RU" sz="2000" b="1" dirty="0">
                <a:solidFill>
                  <a:srgbClr val="000000"/>
                </a:solidFill>
                <a:latin typeface="Calibri" panose="020F0502020204030204" pitchFamily="34" charset="0"/>
                <a:ea typeface="Times New Roman" panose="02020603050405020304" pitchFamily="18" charset="0"/>
                <a:cs typeface="Calibri" panose="020F0502020204030204" pitchFamily="34" charset="0"/>
              </a:rPr>
              <a:t>8. Назовите разделы ФОП НОО.</a:t>
            </a:r>
            <a:endParaRPr lang="ru-RU" sz="2000" dirty="0">
              <a:latin typeface="Calibri" panose="020F0502020204030204" pitchFamily="34" charset="0"/>
              <a:ea typeface="Calibri" panose="020F0502020204030204" pitchFamily="34" charset="0"/>
              <a:cs typeface="Calibri" panose="020F0502020204030204" pitchFamily="34" charset="0"/>
            </a:endParaRPr>
          </a:p>
          <a:p>
            <a:pPr algn="just">
              <a:lnSpc>
                <a:spcPct val="107000"/>
              </a:lnSpc>
              <a:spcAft>
                <a:spcPts val="0"/>
              </a:spcAft>
              <a:tabLst>
                <a:tab pos="180975" algn="l"/>
              </a:tabLst>
            </a:pPr>
            <a:r>
              <a:rPr lang="ru-RU" sz="2000" b="1" dirty="0">
                <a:solidFill>
                  <a:srgbClr val="000000"/>
                </a:solidFill>
                <a:latin typeface="Calibri" panose="020F0502020204030204" pitchFamily="34" charset="0"/>
                <a:ea typeface="Times New Roman" panose="02020603050405020304" pitchFamily="18" charset="0"/>
                <a:cs typeface="Calibri" panose="020F0502020204030204" pitchFamily="34" charset="0"/>
              </a:rPr>
              <a:t>9. Охарактеризуйте содержание трех разделов ФОП НОО.</a:t>
            </a:r>
            <a:endParaRPr lang="ru-RU" sz="2000" dirty="0">
              <a:effectLst/>
              <a:latin typeface="Calibri" panose="020F0502020204030204" pitchFamily="34"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11193733"/>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2843808" y="0"/>
            <a:ext cx="3039678" cy="369332"/>
          </a:xfrm>
          <a:prstGeom prst="rect">
            <a:avLst/>
          </a:prstGeom>
        </p:spPr>
        <p:txBody>
          <a:bodyPr wrap="none">
            <a:spAutoFit/>
          </a:bodyPr>
          <a:lstStyle/>
          <a:p>
            <a:pPr algn="ctr"/>
            <a:r>
              <a:rPr lang="ru-RU" b="1" dirty="0">
                <a:solidFill>
                  <a:srgbClr val="C00000"/>
                </a:solidFill>
                <a:latin typeface="Calibri" panose="020F0502020204030204" pitchFamily="34" charset="0"/>
                <a:cs typeface="Calibri" panose="020F0502020204030204" pitchFamily="34" charset="0"/>
              </a:rPr>
              <a:t>Вопросы для самоконтроля:</a:t>
            </a:r>
          </a:p>
        </p:txBody>
      </p:sp>
      <p:sp>
        <p:nvSpPr>
          <p:cNvPr id="2" name="Прямоугольник 1"/>
          <p:cNvSpPr/>
          <p:nvPr/>
        </p:nvSpPr>
        <p:spPr>
          <a:xfrm>
            <a:off x="755576" y="548680"/>
            <a:ext cx="7920880" cy="5346848"/>
          </a:xfrm>
          <a:prstGeom prst="rect">
            <a:avLst/>
          </a:prstGeom>
        </p:spPr>
        <p:txBody>
          <a:bodyPr wrap="square">
            <a:spAutoFit/>
          </a:bodyPr>
          <a:lstStyle/>
          <a:p>
            <a:pPr algn="ctr">
              <a:lnSpc>
                <a:spcPct val="107000"/>
              </a:lnSpc>
              <a:spcAft>
                <a:spcPts val="0"/>
              </a:spcAft>
              <a:tabLst>
                <a:tab pos="180975" algn="l"/>
              </a:tabLst>
            </a:pPr>
            <a:r>
              <a:rPr lang="ru-RU" sz="2000" b="1" dirty="0">
                <a:solidFill>
                  <a:srgbClr val="C00000"/>
                </a:solidFill>
                <a:latin typeface="Calibri" panose="020F0502020204030204" pitchFamily="34" charset="0"/>
                <a:ea typeface="Calibri" panose="020F0502020204030204" pitchFamily="34" charset="0"/>
                <a:cs typeface="Calibri" panose="020F0502020204030204" pitchFamily="34" charset="0"/>
              </a:rPr>
              <a:t>Тема 3</a:t>
            </a:r>
            <a:r>
              <a:rPr lang="ru-RU" sz="2000" b="1" i="1" dirty="0">
                <a:solidFill>
                  <a:srgbClr val="C00000"/>
                </a:solidFill>
                <a:latin typeface="Calibri" panose="020F0502020204030204" pitchFamily="34" charset="0"/>
                <a:ea typeface="Calibri" panose="020F0502020204030204" pitchFamily="34" charset="0"/>
                <a:cs typeface="Calibri" panose="020F0502020204030204" pitchFamily="34" charset="0"/>
              </a:rPr>
              <a:t>. </a:t>
            </a:r>
            <a:r>
              <a:rPr lang="ru-RU" sz="2000" b="1" i="1" dirty="0">
                <a:latin typeface="Calibri" panose="020F0502020204030204" pitchFamily="34" charset="0"/>
                <a:ea typeface="Calibri" panose="020F0502020204030204" pitchFamily="34" charset="0"/>
                <a:cs typeface="Calibri" panose="020F0502020204030204" pitchFamily="34" charset="0"/>
              </a:rPr>
              <a:t>Отличительные особенности Федеральной адаптированной образовательной программы начального общего образования (ФАОП НОО)</a:t>
            </a:r>
            <a:endParaRPr lang="ru-RU" sz="2000" dirty="0">
              <a:latin typeface="Calibri" panose="020F0502020204030204" pitchFamily="34" charset="0"/>
              <a:ea typeface="Calibri" panose="020F0502020204030204" pitchFamily="34" charset="0"/>
              <a:cs typeface="Calibri" panose="020F0502020204030204" pitchFamily="34" charset="0"/>
            </a:endParaRPr>
          </a:p>
          <a:p>
            <a:pPr algn="just">
              <a:lnSpc>
                <a:spcPct val="107000"/>
              </a:lnSpc>
              <a:spcAft>
                <a:spcPts val="0"/>
              </a:spcAft>
              <a:tabLst>
                <a:tab pos="180975" algn="l"/>
              </a:tabLst>
            </a:pPr>
            <a:r>
              <a:rPr lang="ru-RU" sz="2000" b="1" dirty="0">
                <a:solidFill>
                  <a:srgbClr val="000000"/>
                </a:solidFill>
                <a:latin typeface="Calibri" panose="020F0502020204030204" pitchFamily="34" charset="0"/>
                <a:ea typeface="Times New Roman" panose="02020603050405020304" pitchFamily="18" charset="0"/>
                <a:cs typeface="Calibri" panose="020F0502020204030204" pitchFamily="34" charset="0"/>
              </a:rPr>
              <a:t>1. Кем и когда утверждены обновленные ФАОП НОО?</a:t>
            </a:r>
            <a:endParaRPr lang="ru-RU" sz="2000" dirty="0">
              <a:latin typeface="Calibri" panose="020F0502020204030204" pitchFamily="34" charset="0"/>
              <a:ea typeface="Calibri" panose="020F0502020204030204" pitchFamily="34" charset="0"/>
              <a:cs typeface="Calibri" panose="020F0502020204030204" pitchFamily="34" charset="0"/>
            </a:endParaRPr>
          </a:p>
          <a:p>
            <a:pPr algn="just">
              <a:lnSpc>
                <a:spcPct val="107000"/>
              </a:lnSpc>
              <a:spcAft>
                <a:spcPts val="0"/>
              </a:spcAft>
              <a:tabLst>
                <a:tab pos="180975" algn="l"/>
              </a:tabLst>
            </a:pPr>
            <a:r>
              <a:rPr lang="ru-RU" sz="2000" b="1" dirty="0">
                <a:solidFill>
                  <a:srgbClr val="000000"/>
                </a:solidFill>
                <a:latin typeface="Calibri" panose="020F0502020204030204" pitchFamily="34" charset="0"/>
                <a:ea typeface="Times New Roman" panose="02020603050405020304" pitchFamily="18" charset="0"/>
                <a:cs typeface="Calibri" panose="020F0502020204030204" pitchFamily="34" charset="0"/>
              </a:rPr>
              <a:t>2. Для чего предназначена ФАОП НОО?</a:t>
            </a:r>
            <a:endParaRPr lang="ru-RU" sz="2000" dirty="0">
              <a:latin typeface="Calibri" panose="020F0502020204030204" pitchFamily="34" charset="0"/>
              <a:ea typeface="Calibri" panose="020F0502020204030204" pitchFamily="34" charset="0"/>
              <a:cs typeface="Calibri" panose="020F0502020204030204" pitchFamily="34" charset="0"/>
            </a:endParaRPr>
          </a:p>
          <a:p>
            <a:pPr algn="just">
              <a:lnSpc>
                <a:spcPct val="107000"/>
              </a:lnSpc>
              <a:spcAft>
                <a:spcPts val="0"/>
              </a:spcAft>
              <a:tabLst>
                <a:tab pos="180975" algn="l"/>
              </a:tabLst>
            </a:pPr>
            <a:r>
              <a:rPr lang="ru-RU" sz="2000" b="1" dirty="0">
                <a:solidFill>
                  <a:srgbClr val="000000"/>
                </a:solidFill>
                <a:latin typeface="Calibri" panose="020F0502020204030204" pitchFamily="34" charset="0"/>
                <a:ea typeface="Times New Roman" panose="02020603050405020304" pitchFamily="18" charset="0"/>
                <a:cs typeface="Calibri" panose="020F0502020204030204" pitchFamily="34" charset="0"/>
              </a:rPr>
              <a:t>3. Что отражает ФАОП НОО?</a:t>
            </a:r>
            <a:endParaRPr lang="ru-RU" sz="2000" dirty="0">
              <a:latin typeface="Calibri" panose="020F0502020204030204" pitchFamily="34" charset="0"/>
              <a:ea typeface="Calibri" panose="020F0502020204030204" pitchFamily="34" charset="0"/>
              <a:cs typeface="Calibri" panose="020F0502020204030204" pitchFamily="34" charset="0"/>
            </a:endParaRPr>
          </a:p>
          <a:p>
            <a:pPr algn="just">
              <a:lnSpc>
                <a:spcPct val="107000"/>
              </a:lnSpc>
              <a:spcAft>
                <a:spcPts val="0"/>
              </a:spcAft>
              <a:tabLst>
                <a:tab pos="180975" algn="l"/>
              </a:tabLst>
            </a:pPr>
            <a:r>
              <a:rPr lang="ru-RU" sz="2000" b="1" dirty="0">
                <a:solidFill>
                  <a:srgbClr val="000000"/>
                </a:solidFill>
                <a:latin typeface="Calibri" panose="020F0502020204030204" pitchFamily="34" charset="0"/>
                <a:ea typeface="Times New Roman" panose="02020603050405020304" pitchFamily="18" charset="0"/>
                <a:cs typeface="Calibri" panose="020F0502020204030204" pitchFamily="34" charset="0"/>
              </a:rPr>
              <a:t>4. Какие варианты имеет ФАОП НОО?</a:t>
            </a:r>
            <a:endParaRPr lang="ru-RU" sz="2000" dirty="0">
              <a:latin typeface="Calibri" panose="020F0502020204030204" pitchFamily="34" charset="0"/>
              <a:ea typeface="Calibri" panose="020F0502020204030204" pitchFamily="34" charset="0"/>
              <a:cs typeface="Calibri" panose="020F0502020204030204" pitchFamily="34" charset="0"/>
            </a:endParaRPr>
          </a:p>
          <a:p>
            <a:pPr algn="just">
              <a:lnSpc>
                <a:spcPct val="107000"/>
              </a:lnSpc>
              <a:spcAft>
                <a:spcPts val="0"/>
              </a:spcAft>
              <a:tabLst>
                <a:tab pos="180975" algn="l"/>
              </a:tabLst>
            </a:pPr>
            <a:r>
              <a:rPr lang="ru-RU" sz="2000" b="1" dirty="0">
                <a:solidFill>
                  <a:srgbClr val="000000"/>
                </a:solidFill>
                <a:latin typeface="Calibri" panose="020F0502020204030204" pitchFamily="34" charset="0"/>
                <a:ea typeface="Times New Roman" panose="02020603050405020304" pitchFamily="18" charset="0"/>
                <a:cs typeface="Calibri" panose="020F0502020204030204" pitchFamily="34" charset="0"/>
              </a:rPr>
              <a:t>5. В соответствии с чем Организация разрабатывает адаптированную образовательную программу начального общего образования (АОП НОО)?</a:t>
            </a:r>
            <a:endParaRPr lang="ru-RU" sz="2000" dirty="0">
              <a:latin typeface="Calibri" panose="020F0502020204030204" pitchFamily="34" charset="0"/>
              <a:ea typeface="Calibri" panose="020F0502020204030204" pitchFamily="34" charset="0"/>
              <a:cs typeface="Calibri" panose="020F0502020204030204" pitchFamily="34" charset="0"/>
            </a:endParaRPr>
          </a:p>
          <a:p>
            <a:pPr algn="just">
              <a:lnSpc>
                <a:spcPct val="107000"/>
              </a:lnSpc>
              <a:spcAft>
                <a:spcPts val="0"/>
              </a:spcAft>
              <a:tabLst>
                <a:tab pos="180975" algn="l"/>
              </a:tabLst>
            </a:pPr>
            <a:r>
              <a:rPr lang="ru-RU" sz="2000" b="1" dirty="0">
                <a:solidFill>
                  <a:srgbClr val="000000"/>
                </a:solidFill>
                <a:latin typeface="Calibri" panose="020F0502020204030204" pitchFamily="34" charset="0"/>
                <a:ea typeface="Times New Roman" panose="02020603050405020304" pitchFamily="18" charset="0"/>
                <a:cs typeface="Calibri" panose="020F0502020204030204" pitchFamily="34" charset="0"/>
              </a:rPr>
              <a:t>6. Перечислите варианты адаптивных образовательных программ (АОП), которые образовательные организации могут разрабатывать.</a:t>
            </a:r>
            <a:endParaRPr lang="ru-RU" sz="2000" dirty="0">
              <a:latin typeface="Calibri" panose="020F0502020204030204" pitchFamily="34" charset="0"/>
              <a:ea typeface="Calibri" panose="020F0502020204030204" pitchFamily="34" charset="0"/>
              <a:cs typeface="Calibri" panose="020F0502020204030204" pitchFamily="34" charset="0"/>
            </a:endParaRPr>
          </a:p>
          <a:p>
            <a:pPr algn="just">
              <a:lnSpc>
                <a:spcPct val="107000"/>
              </a:lnSpc>
              <a:spcAft>
                <a:spcPts val="0"/>
              </a:spcAft>
              <a:tabLst>
                <a:tab pos="180975" algn="l"/>
              </a:tabLst>
            </a:pPr>
            <a:r>
              <a:rPr lang="ru-RU" sz="2000" b="1" dirty="0">
                <a:solidFill>
                  <a:srgbClr val="000000"/>
                </a:solidFill>
                <a:latin typeface="Calibri" panose="020F0502020204030204" pitchFamily="34" charset="0"/>
                <a:ea typeface="Times New Roman" panose="02020603050405020304" pitchFamily="18" charset="0"/>
                <a:cs typeface="Calibri" panose="020F0502020204030204" pitchFamily="34" charset="0"/>
              </a:rPr>
              <a:t>7. Какие разделы включает каждый вариант ФАОП НОО?</a:t>
            </a:r>
            <a:endParaRPr lang="ru-RU" sz="2000" dirty="0">
              <a:latin typeface="Calibri" panose="020F0502020204030204" pitchFamily="34" charset="0"/>
              <a:ea typeface="Calibri" panose="020F0502020204030204" pitchFamily="34" charset="0"/>
              <a:cs typeface="Calibri" panose="020F0502020204030204" pitchFamily="34" charset="0"/>
            </a:endParaRPr>
          </a:p>
          <a:p>
            <a:pPr algn="just">
              <a:lnSpc>
                <a:spcPct val="107000"/>
              </a:lnSpc>
              <a:spcAft>
                <a:spcPts val="0"/>
              </a:spcAft>
              <a:tabLst>
                <a:tab pos="180975" algn="l"/>
              </a:tabLst>
            </a:pPr>
            <a:r>
              <a:rPr lang="ru-RU" sz="2000" b="1" dirty="0">
                <a:solidFill>
                  <a:srgbClr val="000000"/>
                </a:solidFill>
                <a:latin typeface="Calibri" panose="020F0502020204030204" pitchFamily="34" charset="0"/>
                <a:ea typeface="Times New Roman" panose="02020603050405020304" pitchFamily="18" charset="0"/>
                <a:cs typeface="Calibri" panose="020F0502020204030204" pitchFamily="34" charset="0"/>
              </a:rPr>
              <a:t>8. Охарактеризуйте Целевой раздел ФАОП НОО.</a:t>
            </a:r>
            <a:endParaRPr lang="ru-RU" sz="2000" dirty="0">
              <a:latin typeface="Calibri" panose="020F0502020204030204" pitchFamily="34" charset="0"/>
              <a:ea typeface="Calibri" panose="020F0502020204030204" pitchFamily="34" charset="0"/>
              <a:cs typeface="Calibri" panose="020F0502020204030204" pitchFamily="34" charset="0"/>
            </a:endParaRPr>
          </a:p>
          <a:p>
            <a:pPr algn="just">
              <a:lnSpc>
                <a:spcPct val="107000"/>
              </a:lnSpc>
              <a:spcAft>
                <a:spcPts val="0"/>
              </a:spcAft>
              <a:tabLst>
                <a:tab pos="180975" algn="l"/>
              </a:tabLst>
            </a:pPr>
            <a:r>
              <a:rPr lang="ru-RU" sz="2000" b="1" dirty="0">
                <a:solidFill>
                  <a:srgbClr val="000000"/>
                </a:solidFill>
                <a:latin typeface="Calibri" panose="020F0502020204030204" pitchFamily="34" charset="0"/>
                <a:ea typeface="Times New Roman" panose="02020603050405020304" pitchFamily="18" charset="0"/>
                <a:cs typeface="Calibri" panose="020F0502020204030204" pitchFamily="34" charset="0"/>
              </a:rPr>
              <a:t>9.</a:t>
            </a:r>
            <a:r>
              <a:rPr lang="ru-RU" sz="2000" dirty="0">
                <a:latin typeface="Calibri" panose="020F0502020204030204" pitchFamily="34" charset="0"/>
                <a:ea typeface="Calibri" panose="020F0502020204030204" pitchFamily="34" charset="0"/>
                <a:cs typeface="Calibri" panose="020F0502020204030204" pitchFamily="34" charset="0"/>
              </a:rPr>
              <a:t> </a:t>
            </a:r>
            <a:r>
              <a:rPr lang="ru-RU" sz="2000" b="1" dirty="0">
                <a:solidFill>
                  <a:srgbClr val="000000"/>
                </a:solidFill>
                <a:latin typeface="Calibri" panose="020F0502020204030204" pitchFamily="34" charset="0"/>
                <a:ea typeface="Times New Roman" panose="02020603050405020304" pitchFamily="18" charset="0"/>
                <a:cs typeface="Calibri" panose="020F0502020204030204" pitchFamily="34" charset="0"/>
              </a:rPr>
              <a:t>Охарактеризуйте Содержательный раздел ФАОП НОО.</a:t>
            </a:r>
            <a:endParaRPr lang="ru-RU" sz="2000" dirty="0">
              <a:latin typeface="Calibri" panose="020F0502020204030204" pitchFamily="34" charset="0"/>
              <a:ea typeface="Calibri" panose="020F0502020204030204" pitchFamily="34" charset="0"/>
              <a:cs typeface="Calibri" panose="020F0502020204030204" pitchFamily="34" charset="0"/>
            </a:endParaRPr>
          </a:p>
          <a:p>
            <a:pPr algn="just">
              <a:lnSpc>
                <a:spcPct val="107000"/>
              </a:lnSpc>
              <a:spcAft>
                <a:spcPts val="0"/>
              </a:spcAft>
              <a:tabLst>
                <a:tab pos="180975" algn="l"/>
              </a:tabLst>
            </a:pPr>
            <a:r>
              <a:rPr lang="ru-RU" sz="2000" b="1" dirty="0">
                <a:solidFill>
                  <a:srgbClr val="000000"/>
                </a:solidFill>
                <a:latin typeface="Calibri" panose="020F0502020204030204" pitchFamily="34" charset="0"/>
                <a:ea typeface="Times New Roman" panose="02020603050405020304" pitchFamily="18" charset="0"/>
                <a:cs typeface="Calibri" panose="020F0502020204030204" pitchFamily="34" charset="0"/>
              </a:rPr>
              <a:t>10. Охарактеризуйте Организационный раздел ФАОП НОО.</a:t>
            </a:r>
            <a:endParaRPr lang="ru-RU" sz="2000" dirty="0">
              <a:effectLst/>
              <a:latin typeface="Calibri" panose="020F0502020204030204" pitchFamily="34"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476723064"/>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683568" y="332656"/>
            <a:ext cx="8280920" cy="6077689"/>
          </a:xfrm>
          <a:prstGeom prst="rect">
            <a:avLst/>
          </a:prstGeom>
        </p:spPr>
        <p:txBody>
          <a:bodyPr wrap="square">
            <a:spAutoFit/>
          </a:bodyPr>
          <a:lstStyle/>
          <a:p>
            <a:pPr indent="450215" algn="ctr">
              <a:lnSpc>
                <a:spcPct val="107000"/>
              </a:lnSpc>
              <a:spcAft>
                <a:spcPts val="0"/>
              </a:spcAft>
              <a:tabLst>
                <a:tab pos="540385" algn="l"/>
              </a:tabLst>
            </a:pPr>
            <a:r>
              <a:rPr lang="ru-RU" sz="2400" b="1" u="sng" dirty="0" smtClean="0">
                <a:solidFill>
                  <a:srgbClr val="C00000"/>
                </a:solidFill>
                <a:latin typeface="Calibri" panose="020F0502020204030204" pitchFamily="34" charset="0"/>
                <a:ea typeface="Calibri" panose="020F0502020204030204" pitchFamily="34" charset="0"/>
                <a:cs typeface="Calibri" panose="020F0502020204030204" pitchFamily="34" charset="0"/>
              </a:rPr>
              <a:t>Приказы </a:t>
            </a:r>
            <a:r>
              <a:rPr lang="ru-RU" sz="2400" b="1" u="sng" dirty="0">
                <a:solidFill>
                  <a:srgbClr val="C00000"/>
                </a:solidFill>
                <a:latin typeface="Calibri" panose="020F0502020204030204" pitchFamily="34" charset="0"/>
                <a:ea typeface="Calibri" panose="020F0502020204030204" pitchFamily="34" charset="0"/>
                <a:cs typeface="Calibri" panose="020F0502020204030204" pitchFamily="34" charset="0"/>
              </a:rPr>
              <a:t>Минпросвещения </a:t>
            </a:r>
            <a:r>
              <a:rPr lang="ru-RU" sz="2400" b="1" u="sng" dirty="0" smtClean="0">
                <a:solidFill>
                  <a:srgbClr val="C00000"/>
                </a:solidFill>
                <a:latin typeface="Calibri" panose="020F0502020204030204" pitchFamily="34" charset="0"/>
                <a:ea typeface="Calibri" panose="020F0502020204030204" pitchFamily="34" charset="0"/>
                <a:cs typeface="Calibri" panose="020F0502020204030204" pitchFamily="34" charset="0"/>
              </a:rPr>
              <a:t>России</a:t>
            </a:r>
            <a:endParaRPr lang="ru-RU" sz="2400" dirty="0">
              <a:latin typeface="Calibri" panose="020F0502020204030204" pitchFamily="34" charset="0"/>
              <a:ea typeface="Calibri" panose="020F0502020204030204" pitchFamily="34" charset="0"/>
              <a:cs typeface="Calibri" panose="020F0502020204030204" pitchFamily="34" charset="0"/>
            </a:endParaRPr>
          </a:p>
          <a:p>
            <a:pPr indent="450215" algn="just">
              <a:lnSpc>
                <a:spcPct val="107000"/>
              </a:lnSpc>
              <a:spcAft>
                <a:spcPts val="0"/>
              </a:spcAft>
              <a:tabLst>
                <a:tab pos="540385" algn="l"/>
              </a:tabLst>
            </a:pPr>
            <a:endParaRPr lang="ru-RU" sz="1400" dirty="0">
              <a:latin typeface="Calibri" panose="020F0502020204030204" pitchFamily="34" charset="0"/>
              <a:ea typeface="Calibri" panose="020F0502020204030204" pitchFamily="34" charset="0"/>
              <a:cs typeface="Times New Roman" panose="02020603050405020304" pitchFamily="18" charset="0"/>
            </a:endParaRPr>
          </a:p>
          <a:p>
            <a:pPr indent="450215" algn="just">
              <a:lnSpc>
                <a:spcPct val="107000"/>
              </a:lnSpc>
              <a:spcAft>
                <a:spcPts val="0"/>
              </a:spcAft>
              <a:tabLst>
                <a:tab pos="540385" algn="l"/>
              </a:tabLst>
            </a:pPr>
            <a:endParaRPr lang="ru-RU" dirty="0" smtClean="0">
              <a:solidFill>
                <a:srgbClr val="0D0D0D"/>
              </a:solidFill>
              <a:latin typeface="Times New Roman" panose="02020603050405020304" pitchFamily="18" charset="0"/>
              <a:ea typeface="Calibri" panose="020F0502020204030204" pitchFamily="34" charset="0"/>
              <a:cs typeface="Times New Roman" panose="02020603050405020304" pitchFamily="18" charset="0"/>
            </a:endParaRPr>
          </a:p>
          <a:p>
            <a:pPr indent="450215" algn="just">
              <a:lnSpc>
                <a:spcPct val="107000"/>
              </a:lnSpc>
              <a:spcAft>
                <a:spcPts val="0"/>
              </a:spcAft>
              <a:tabLst>
                <a:tab pos="540385" algn="l"/>
              </a:tabLst>
            </a:pPr>
            <a:r>
              <a:rPr lang="ru-RU" b="1" dirty="0" smtClean="0">
                <a:solidFill>
                  <a:srgbClr val="0D0D0D"/>
                </a:solidFill>
                <a:latin typeface="Calibri" panose="020F0502020204030204" pitchFamily="34" charset="0"/>
                <a:ea typeface="Calibri" panose="020F0502020204030204" pitchFamily="34" charset="0"/>
                <a:cs typeface="Calibri" panose="020F0502020204030204" pitchFamily="34" charset="0"/>
              </a:rPr>
              <a:t>Приказ </a:t>
            </a:r>
            <a:r>
              <a:rPr lang="ru-RU" dirty="0">
                <a:solidFill>
                  <a:srgbClr val="0D0D0D"/>
                </a:solidFill>
                <a:latin typeface="Calibri" panose="020F0502020204030204" pitchFamily="34" charset="0"/>
                <a:ea typeface="Calibri" panose="020F0502020204030204" pitchFamily="34" charset="0"/>
                <a:cs typeface="Calibri" panose="020F0502020204030204" pitchFamily="34" charset="0"/>
              </a:rPr>
              <a:t>Минпросвещения России </a:t>
            </a:r>
            <a:r>
              <a:rPr lang="ru-RU" dirty="0">
                <a:latin typeface="Calibri" panose="020F0502020204030204" pitchFamily="34" charset="0"/>
                <a:ea typeface="Calibri" panose="020F0502020204030204" pitchFamily="34" charset="0"/>
                <a:cs typeface="Calibri" panose="020F0502020204030204" pitchFamily="34" charset="0"/>
              </a:rPr>
              <a:t>от </a:t>
            </a:r>
            <a:r>
              <a:rPr lang="ru-RU" b="1" dirty="0">
                <a:latin typeface="Calibri" panose="020F0502020204030204" pitchFamily="34" charset="0"/>
                <a:ea typeface="Calibri" panose="020F0502020204030204" pitchFamily="34" charset="0"/>
                <a:cs typeface="Calibri" panose="020F0502020204030204" pitchFamily="34" charset="0"/>
              </a:rPr>
              <a:t>31.05.2021</a:t>
            </a:r>
            <a:r>
              <a:rPr lang="ru-RU" dirty="0">
                <a:latin typeface="Calibri" panose="020F0502020204030204" pitchFamily="34" charset="0"/>
                <a:ea typeface="Calibri" panose="020F0502020204030204" pitchFamily="34" charset="0"/>
                <a:cs typeface="Calibri" panose="020F0502020204030204" pitchFamily="34" charset="0"/>
              </a:rPr>
              <a:t> N 286 </a:t>
            </a:r>
            <a:r>
              <a:rPr lang="ru-RU" b="1" dirty="0">
                <a:solidFill>
                  <a:srgbClr val="0D0D0D"/>
                </a:solidFill>
                <a:latin typeface="Calibri" panose="020F0502020204030204" pitchFamily="34" charset="0"/>
                <a:ea typeface="Calibri" panose="020F0502020204030204" pitchFamily="34" charset="0"/>
                <a:cs typeface="Calibri" panose="020F0502020204030204" pitchFamily="34" charset="0"/>
              </a:rPr>
              <a:t>(ред. от 22.01.2024)</a:t>
            </a:r>
            <a:r>
              <a:rPr lang="ru-RU" dirty="0">
                <a:solidFill>
                  <a:srgbClr val="0D0D0D"/>
                </a:solidFill>
                <a:latin typeface="Calibri" panose="020F0502020204030204" pitchFamily="34" charset="0"/>
                <a:ea typeface="Calibri" panose="020F0502020204030204" pitchFamily="34" charset="0"/>
                <a:cs typeface="Calibri" panose="020F0502020204030204" pitchFamily="34" charset="0"/>
              </a:rPr>
              <a:t> «Об утверждении федерального государственного образовательного стандарта начального общего образования» (Зарегистрировано в Минюсте России 05.07.2021 N 64100). – </a:t>
            </a:r>
            <a:r>
              <a:rPr lang="en-US" dirty="0">
                <a:solidFill>
                  <a:srgbClr val="0D0D0D"/>
                </a:solidFill>
                <a:latin typeface="Calibri" panose="020F0502020204030204" pitchFamily="34" charset="0"/>
                <a:ea typeface="Calibri" panose="020F0502020204030204" pitchFamily="34" charset="0"/>
                <a:cs typeface="Calibri" panose="020F0502020204030204" pitchFamily="34" charset="0"/>
              </a:rPr>
              <a:t>URL</a:t>
            </a:r>
            <a:r>
              <a:rPr lang="ru-RU" dirty="0">
                <a:solidFill>
                  <a:srgbClr val="0D0D0D"/>
                </a:solidFill>
                <a:latin typeface="Calibri" panose="020F0502020204030204" pitchFamily="34" charset="0"/>
                <a:ea typeface="Calibri" panose="020F0502020204030204" pitchFamily="34" charset="0"/>
                <a:cs typeface="Calibri" panose="020F0502020204030204" pitchFamily="34" charset="0"/>
              </a:rPr>
              <a:t>: </a:t>
            </a:r>
            <a:r>
              <a:rPr lang="ru-RU" u="sng" dirty="0">
                <a:solidFill>
                  <a:srgbClr val="0563C1"/>
                </a:solidFill>
                <a:latin typeface="Calibri" panose="020F0502020204030204" pitchFamily="34" charset="0"/>
                <a:ea typeface="Calibri" panose="020F0502020204030204" pitchFamily="34" charset="0"/>
                <a:cs typeface="Calibri" panose="020F0502020204030204" pitchFamily="34" charset="0"/>
                <a:hlinkClick r:id="rId2"/>
              </a:rPr>
              <a:t>https://www.consultant.ru/document/cons_doc_LAW_389561/</a:t>
            </a:r>
            <a:r>
              <a:rPr lang="ru-RU" dirty="0">
                <a:solidFill>
                  <a:srgbClr val="0D0D0D"/>
                </a:solidFill>
                <a:latin typeface="Calibri" panose="020F0502020204030204" pitchFamily="34" charset="0"/>
                <a:ea typeface="Calibri" panose="020F0502020204030204" pitchFamily="34" charset="0"/>
                <a:cs typeface="Calibri" panose="020F0502020204030204" pitchFamily="34" charset="0"/>
              </a:rPr>
              <a:t> </a:t>
            </a:r>
            <a:endParaRPr lang="ru-RU" b="1" dirty="0" smtClean="0">
              <a:solidFill>
                <a:srgbClr val="000000"/>
              </a:solidFill>
              <a:latin typeface="Calibri" panose="020F0502020204030204" pitchFamily="34" charset="0"/>
              <a:ea typeface="Calibri" panose="020F0502020204030204" pitchFamily="34" charset="0"/>
              <a:cs typeface="Calibri" panose="020F0502020204030204" pitchFamily="34" charset="0"/>
            </a:endParaRPr>
          </a:p>
          <a:p>
            <a:pPr lvl="0" indent="450215" algn="just">
              <a:spcAft>
                <a:spcPts val="0"/>
              </a:spcAft>
            </a:pPr>
            <a:r>
              <a:rPr lang="ru-RU" b="1" dirty="0" smtClean="0">
                <a:solidFill>
                  <a:srgbClr val="000000"/>
                </a:solidFill>
                <a:latin typeface="Calibri" panose="020F0502020204030204" pitchFamily="34" charset="0"/>
                <a:ea typeface="Calibri" panose="020F0502020204030204" pitchFamily="34" charset="0"/>
                <a:cs typeface="Calibri" panose="020F0502020204030204" pitchFamily="34" charset="0"/>
              </a:rPr>
              <a:t>Приказ </a:t>
            </a:r>
            <a:r>
              <a:rPr lang="ru-RU" dirty="0">
                <a:solidFill>
                  <a:srgbClr val="000000"/>
                </a:solidFill>
                <a:latin typeface="Calibri" panose="020F0502020204030204" pitchFamily="34" charset="0"/>
                <a:ea typeface="Calibri" panose="020F0502020204030204" pitchFamily="34" charset="0"/>
                <a:cs typeface="Calibri" panose="020F0502020204030204" pitchFamily="34" charset="0"/>
              </a:rPr>
              <a:t>Минпросвещения России</a:t>
            </a:r>
            <a:r>
              <a:rPr lang="ru-RU" b="1" dirty="0">
                <a:solidFill>
                  <a:srgbClr val="000000"/>
                </a:solidFill>
                <a:latin typeface="Calibri" panose="020F0502020204030204" pitchFamily="34" charset="0"/>
                <a:ea typeface="Calibri" panose="020F0502020204030204" pitchFamily="34" charset="0"/>
                <a:cs typeface="Calibri" panose="020F0502020204030204" pitchFamily="34" charset="0"/>
              </a:rPr>
              <a:t> от 18 июля 2022 г. № 569 </a:t>
            </a:r>
            <a:r>
              <a:rPr lang="ru-RU" dirty="0">
                <a:solidFill>
                  <a:srgbClr val="000000"/>
                </a:solidFill>
                <a:latin typeface="Calibri" panose="020F0502020204030204" pitchFamily="34" charset="0"/>
                <a:ea typeface="Calibri" panose="020F0502020204030204" pitchFamily="34" charset="0"/>
                <a:cs typeface="Calibri" panose="020F0502020204030204" pitchFamily="34" charset="0"/>
              </a:rPr>
              <a:t>«О внесении изменений в федеральный государственный образовательный стандарт начального общего образования, утвержденный приказом Минпросвещения России от 31 мая 2021 г. № 286</a:t>
            </a:r>
            <a:r>
              <a:rPr lang="ru-RU" dirty="0" smtClean="0">
                <a:solidFill>
                  <a:srgbClr val="000000"/>
                </a:solidFill>
                <a:latin typeface="Calibri" panose="020F0502020204030204" pitchFamily="34" charset="0"/>
                <a:ea typeface="Calibri" panose="020F0502020204030204" pitchFamily="34" charset="0"/>
                <a:cs typeface="Calibri" panose="020F0502020204030204" pitchFamily="34" charset="0"/>
              </a:rPr>
              <a:t>».</a:t>
            </a:r>
          </a:p>
          <a:p>
            <a:pPr indent="450215" algn="just">
              <a:lnSpc>
                <a:spcPct val="107000"/>
              </a:lnSpc>
              <a:spcAft>
                <a:spcPts val="800"/>
              </a:spcAft>
            </a:pPr>
            <a:r>
              <a:rPr lang="ru-RU" b="1" dirty="0">
                <a:latin typeface="Calibri" panose="020F0502020204030204" pitchFamily="34" charset="0"/>
                <a:ea typeface="Calibri" panose="020F0502020204030204" pitchFamily="34" charset="0"/>
                <a:cs typeface="Calibri" panose="020F0502020204030204" pitchFamily="34" charset="0"/>
              </a:rPr>
              <a:t>Приказ </a:t>
            </a:r>
            <a:r>
              <a:rPr lang="ru-RU" dirty="0">
                <a:latin typeface="Calibri" panose="020F0502020204030204" pitchFamily="34" charset="0"/>
                <a:ea typeface="Calibri" panose="020F0502020204030204" pitchFamily="34" charset="0"/>
                <a:cs typeface="Calibri" panose="020F0502020204030204" pitchFamily="34" charset="0"/>
              </a:rPr>
              <a:t>Министерства просвещения Российской Федерации от </a:t>
            </a:r>
            <a:r>
              <a:rPr lang="ru-RU" b="1" dirty="0">
                <a:latin typeface="Calibri" panose="020F0502020204030204" pitchFamily="34" charset="0"/>
                <a:ea typeface="Calibri" panose="020F0502020204030204" pitchFamily="34" charset="0"/>
                <a:cs typeface="Calibri" panose="020F0502020204030204" pitchFamily="34" charset="0"/>
              </a:rPr>
              <a:t>18.05.2023 </a:t>
            </a:r>
            <a:r>
              <a:rPr lang="ru-RU" b="1" dirty="0" smtClean="0">
                <a:latin typeface="Calibri" panose="020F0502020204030204" pitchFamily="34" charset="0"/>
                <a:ea typeface="Calibri" panose="020F0502020204030204" pitchFamily="34" charset="0"/>
                <a:cs typeface="Calibri" panose="020F0502020204030204" pitchFamily="34" charset="0"/>
              </a:rPr>
              <a:t>№372 </a:t>
            </a:r>
            <a:r>
              <a:rPr lang="ru-RU" dirty="0">
                <a:latin typeface="Calibri" panose="020F0502020204030204" pitchFamily="34" charset="0"/>
                <a:ea typeface="Calibri" panose="020F0502020204030204" pitchFamily="34" charset="0"/>
                <a:cs typeface="Calibri" panose="020F0502020204030204" pitchFamily="34" charset="0"/>
              </a:rPr>
              <a:t>«Об утверждении федеральной образовательной программы начального общего образования»</a:t>
            </a:r>
            <a:r>
              <a:rPr lang="ru-RU" b="1" dirty="0">
                <a:latin typeface="Calibri" panose="020F0502020204030204" pitchFamily="34" charset="0"/>
                <a:ea typeface="Calibri" panose="020F0502020204030204" pitchFamily="34" charset="0"/>
                <a:cs typeface="Calibri" panose="020F0502020204030204" pitchFamily="34" charset="0"/>
              </a:rPr>
              <a:t> </a:t>
            </a:r>
            <a:r>
              <a:rPr lang="ru-RU" dirty="0">
                <a:latin typeface="Calibri" panose="020F0502020204030204" pitchFamily="34" charset="0"/>
                <a:ea typeface="Calibri" panose="020F0502020204030204" pitchFamily="34" charset="0"/>
                <a:cs typeface="Calibri" panose="020F0502020204030204" pitchFamily="34" charset="0"/>
              </a:rPr>
              <a:t>(Зарегистрирован 12.07.2023 № 74229). </a:t>
            </a:r>
            <a:r>
              <a:rPr lang="en-US" dirty="0">
                <a:latin typeface="Calibri" panose="020F0502020204030204" pitchFamily="34" charset="0"/>
                <a:ea typeface="Calibri" panose="020F0502020204030204" pitchFamily="34" charset="0"/>
                <a:cs typeface="Calibri" panose="020F0502020204030204" pitchFamily="34" charset="0"/>
              </a:rPr>
              <a:t>URL</a:t>
            </a:r>
            <a:r>
              <a:rPr lang="ru-RU" dirty="0">
                <a:latin typeface="Calibri" panose="020F0502020204030204" pitchFamily="34" charset="0"/>
                <a:ea typeface="Calibri" panose="020F0502020204030204" pitchFamily="34" charset="0"/>
                <a:cs typeface="Calibri" panose="020F0502020204030204" pitchFamily="34" charset="0"/>
              </a:rPr>
              <a:t>: </a:t>
            </a:r>
            <a:r>
              <a:rPr lang="en-US" u="sng" dirty="0">
                <a:solidFill>
                  <a:srgbClr val="0563C1"/>
                </a:solidFill>
                <a:latin typeface="Calibri" panose="020F0502020204030204" pitchFamily="34" charset="0"/>
                <a:ea typeface="Calibri" panose="020F0502020204030204" pitchFamily="34" charset="0"/>
                <a:cs typeface="Calibri" panose="020F0502020204030204" pitchFamily="34" charset="0"/>
                <a:hlinkClick r:id="rId3"/>
              </a:rPr>
              <a:t>http</a:t>
            </a:r>
            <a:r>
              <a:rPr lang="ru-RU" u="sng" dirty="0">
                <a:solidFill>
                  <a:srgbClr val="0563C1"/>
                </a:solidFill>
                <a:latin typeface="Calibri" panose="020F0502020204030204" pitchFamily="34" charset="0"/>
                <a:ea typeface="Calibri" panose="020F0502020204030204" pitchFamily="34" charset="0"/>
                <a:cs typeface="Calibri" panose="020F0502020204030204" pitchFamily="34" charset="0"/>
                <a:hlinkClick r:id="rId3"/>
              </a:rPr>
              <a:t>://</a:t>
            </a:r>
            <a:r>
              <a:rPr lang="en-US" u="sng" dirty="0">
                <a:solidFill>
                  <a:srgbClr val="0563C1"/>
                </a:solidFill>
                <a:latin typeface="Calibri" panose="020F0502020204030204" pitchFamily="34" charset="0"/>
                <a:ea typeface="Calibri" panose="020F0502020204030204" pitchFamily="34" charset="0"/>
                <a:cs typeface="Calibri" panose="020F0502020204030204" pitchFamily="34" charset="0"/>
                <a:hlinkClick r:id="rId3"/>
              </a:rPr>
              <a:t>publication</a:t>
            </a:r>
            <a:r>
              <a:rPr lang="ru-RU" u="sng" dirty="0">
                <a:solidFill>
                  <a:srgbClr val="0563C1"/>
                </a:solidFill>
                <a:latin typeface="Calibri" panose="020F0502020204030204" pitchFamily="34" charset="0"/>
                <a:ea typeface="Calibri" panose="020F0502020204030204" pitchFamily="34" charset="0"/>
                <a:cs typeface="Calibri" panose="020F0502020204030204" pitchFamily="34" charset="0"/>
                <a:hlinkClick r:id="rId3"/>
              </a:rPr>
              <a:t>.</a:t>
            </a:r>
            <a:r>
              <a:rPr lang="en-US" u="sng" dirty="0" err="1">
                <a:solidFill>
                  <a:srgbClr val="0563C1"/>
                </a:solidFill>
                <a:latin typeface="Calibri" panose="020F0502020204030204" pitchFamily="34" charset="0"/>
                <a:ea typeface="Calibri" panose="020F0502020204030204" pitchFamily="34" charset="0"/>
                <a:cs typeface="Calibri" panose="020F0502020204030204" pitchFamily="34" charset="0"/>
                <a:hlinkClick r:id="rId3"/>
              </a:rPr>
              <a:t>pravo</a:t>
            </a:r>
            <a:r>
              <a:rPr lang="ru-RU" u="sng" dirty="0">
                <a:solidFill>
                  <a:srgbClr val="0563C1"/>
                </a:solidFill>
                <a:latin typeface="Calibri" panose="020F0502020204030204" pitchFamily="34" charset="0"/>
                <a:ea typeface="Calibri" panose="020F0502020204030204" pitchFamily="34" charset="0"/>
                <a:cs typeface="Calibri" panose="020F0502020204030204" pitchFamily="34" charset="0"/>
                <a:hlinkClick r:id="rId3"/>
              </a:rPr>
              <a:t>.</a:t>
            </a:r>
            <a:r>
              <a:rPr lang="en-US" u="sng" dirty="0" err="1">
                <a:solidFill>
                  <a:srgbClr val="0563C1"/>
                </a:solidFill>
                <a:latin typeface="Calibri" panose="020F0502020204030204" pitchFamily="34" charset="0"/>
                <a:ea typeface="Calibri" panose="020F0502020204030204" pitchFamily="34" charset="0"/>
                <a:cs typeface="Calibri" panose="020F0502020204030204" pitchFamily="34" charset="0"/>
                <a:hlinkClick r:id="rId3"/>
              </a:rPr>
              <a:t>gov</a:t>
            </a:r>
            <a:r>
              <a:rPr lang="ru-RU" u="sng" dirty="0">
                <a:solidFill>
                  <a:srgbClr val="0563C1"/>
                </a:solidFill>
                <a:latin typeface="Calibri" panose="020F0502020204030204" pitchFamily="34" charset="0"/>
                <a:ea typeface="Calibri" panose="020F0502020204030204" pitchFamily="34" charset="0"/>
                <a:cs typeface="Calibri" panose="020F0502020204030204" pitchFamily="34" charset="0"/>
                <a:hlinkClick r:id="rId3"/>
              </a:rPr>
              <a:t>.</a:t>
            </a:r>
            <a:r>
              <a:rPr lang="en-US" u="sng" dirty="0" err="1">
                <a:solidFill>
                  <a:srgbClr val="0563C1"/>
                </a:solidFill>
                <a:latin typeface="Calibri" panose="020F0502020204030204" pitchFamily="34" charset="0"/>
                <a:ea typeface="Calibri" panose="020F0502020204030204" pitchFamily="34" charset="0"/>
                <a:cs typeface="Calibri" panose="020F0502020204030204" pitchFamily="34" charset="0"/>
                <a:hlinkClick r:id="rId3"/>
              </a:rPr>
              <a:t>ru</a:t>
            </a:r>
            <a:r>
              <a:rPr lang="ru-RU" u="sng" dirty="0">
                <a:solidFill>
                  <a:srgbClr val="0563C1"/>
                </a:solidFill>
                <a:latin typeface="Calibri" panose="020F0502020204030204" pitchFamily="34" charset="0"/>
                <a:ea typeface="Calibri" panose="020F0502020204030204" pitchFamily="34" charset="0"/>
                <a:cs typeface="Calibri" panose="020F0502020204030204" pitchFamily="34" charset="0"/>
                <a:hlinkClick r:id="rId3"/>
              </a:rPr>
              <a:t>/</a:t>
            </a:r>
            <a:r>
              <a:rPr lang="en-US" u="sng" dirty="0">
                <a:solidFill>
                  <a:srgbClr val="0563C1"/>
                </a:solidFill>
                <a:latin typeface="Calibri" panose="020F0502020204030204" pitchFamily="34" charset="0"/>
                <a:ea typeface="Calibri" panose="020F0502020204030204" pitchFamily="34" charset="0"/>
                <a:cs typeface="Calibri" panose="020F0502020204030204" pitchFamily="34" charset="0"/>
                <a:hlinkClick r:id="rId3"/>
              </a:rPr>
              <a:t>document</a:t>
            </a:r>
            <a:r>
              <a:rPr lang="ru-RU" u="sng" dirty="0">
                <a:solidFill>
                  <a:srgbClr val="0563C1"/>
                </a:solidFill>
                <a:latin typeface="Calibri" panose="020F0502020204030204" pitchFamily="34" charset="0"/>
                <a:ea typeface="Calibri" panose="020F0502020204030204" pitchFamily="34" charset="0"/>
                <a:cs typeface="Calibri" panose="020F0502020204030204" pitchFamily="34" charset="0"/>
                <a:hlinkClick r:id="rId3"/>
              </a:rPr>
              <a:t>/0001202307130044</a:t>
            </a:r>
            <a:r>
              <a:rPr lang="ru-RU" dirty="0">
                <a:latin typeface="Calibri" panose="020F0502020204030204" pitchFamily="34" charset="0"/>
                <a:ea typeface="Calibri" panose="020F0502020204030204" pitchFamily="34" charset="0"/>
                <a:cs typeface="Calibri" panose="020F0502020204030204" pitchFamily="34" charset="0"/>
              </a:rPr>
              <a:t> </a:t>
            </a:r>
          </a:p>
          <a:p>
            <a:pPr indent="450215" algn="just">
              <a:lnSpc>
                <a:spcPct val="107000"/>
              </a:lnSpc>
              <a:spcAft>
                <a:spcPts val="0"/>
              </a:spcAft>
            </a:pPr>
            <a:r>
              <a:rPr lang="ru-RU" b="1" dirty="0">
                <a:latin typeface="Calibri" panose="020F0502020204030204" pitchFamily="34" charset="0"/>
                <a:ea typeface="Calibri" panose="020F0502020204030204" pitchFamily="34" charset="0"/>
                <a:cs typeface="Calibri" panose="020F0502020204030204" pitchFamily="34" charset="0"/>
              </a:rPr>
              <a:t>Приказ </a:t>
            </a:r>
            <a:r>
              <a:rPr lang="ru-RU" dirty="0">
                <a:latin typeface="Calibri" panose="020F0502020204030204" pitchFamily="34" charset="0"/>
                <a:ea typeface="Calibri" panose="020F0502020204030204" pitchFamily="34" charset="0"/>
                <a:cs typeface="Calibri" panose="020F0502020204030204" pitchFamily="34" charset="0"/>
              </a:rPr>
              <a:t>Министерства просвещения Российской Федерации </a:t>
            </a:r>
            <a:r>
              <a:rPr lang="ru-RU" b="1" dirty="0">
                <a:latin typeface="Calibri" panose="020F0502020204030204" pitchFamily="34" charset="0"/>
                <a:ea typeface="Calibri" panose="020F0502020204030204" pitchFamily="34" charset="0"/>
                <a:cs typeface="Calibri" panose="020F0502020204030204" pitchFamily="34" charset="0"/>
              </a:rPr>
              <a:t>от 24.11.2022</a:t>
            </a:r>
            <a:r>
              <a:rPr lang="ru-RU" dirty="0">
                <a:latin typeface="Calibri" panose="020F0502020204030204" pitchFamily="34" charset="0"/>
                <a:ea typeface="Calibri" panose="020F0502020204030204" pitchFamily="34" charset="0"/>
                <a:cs typeface="Calibri" panose="020F0502020204030204" pitchFamily="34" charset="0"/>
              </a:rPr>
              <a:t> № 1023 «Об утверждении федеральной адаптированной образовательной программы начального общего образования для обучающихся с ограниченными возможностями здоровья» (Зарегистрирован 21.03.2023 № 72654</a:t>
            </a:r>
            <a:r>
              <a:rPr lang="ru-RU" dirty="0" smtClean="0">
                <a:latin typeface="Calibri" panose="020F0502020204030204" pitchFamily="34" charset="0"/>
                <a:ea typeface="Calibri" panose="020F0502020204030204" pitchFamily="34" charset="0"/>
                <a:cs typeface="Calibri" panose="020F0502020204030204" pitchFamily="34" charset="0"/>
              </a:rPr>
              <a:t>).</a:t>
            </a:r>
            <a:endParaRPr lang="ru-RU" dirty="0">
              <a:latin typeface="Calibri" panose="020F0502020204030204" pitchFamily="34"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088531005"/>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8"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12495" t="27593" r="42584" b="20792"/>
          <a:stretch/>
        </p:blipFill>
        <p:spPr bwMode="auto">
          <a:xfrm>
            <a:off x="0" y="8802"/>
            <a:ext cx="9157448" cy="684919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4121394979"/>
      </p:ext>
    </p:extLst>
  </p:cSld>
  <p:clrMapOvr>
    <a:masterClrMapping/>
  </p:clrMapOvr>
</p:sld>
</file>

<file path=ppt/theme/theme1.xml><?xml version="1.0" encoding="utf-8"?>
<a:theme xmlns:a="http://schemas.openxmlformats.org/drawingml/2006/main" name="ParentOpnHse">
  <a:themeElements>
    <a:clrScheme name="ParentOpnHse 3">
      <a:dk1>
        <a:srgbClr val="000000"/>
      </a:dk1>
      <a:lt1>
        <a:srgbClr val="FFFFFF"/>
      </a:lt1>
      <a:dk2>
        <a:srgbClr val="0000CC"/>
      </a:dk2>
      <a:lt2>
        <a:srgbClr val="434343"/>
      </a:lt2>
      <a:accent1>
        <a:srgbClr val="99CC00"/>
      </a:accent1>
      <a:accent2>
        <a:srgbClr val="FFCC00"/>
      </a:accent2>
      <a:accent3>
        <a:srgbClr val="FFFFFF"/>
      </a:accent3>
      <a:accent4>
        <a:srgbClr val="000000"/>
      </a:accent4>
      <a:accent5>
        <a:srgbClr val="CAE2AA"/>
      </a:accent5>
      <a:accent6>
        <a:srgbClr val="E7B900"/>
      </a:accent6>
      <a:hlink>
        <a:srgbClr val="FF0000"/>
      </a:hlink>
      <a:folHlink>
        <a:srgbClr val="808080"/>
      </a:folHlink>
    </a:clrScheme>
    <a:fontScheme name="ParentOpnHse">
      <a:majorFont>
        <a:latin typeface="Georgia"/>
        <a:ea typeface=""/>
        <a:cs typeface=""/>
      </a:majorFont>
      <a:minorFont>
        <a:latin typeface="Verdan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lnDef>
  </a:objectDefaults>
  <a:extraClrSchemeLst>
    <a:extraClrScheme>
      <a:clrScheme name="ParentOpnHse 1">
        <a:dk1>
          <a:srgbClr val="000000"/>
        </a:dk1>
        <a:lt1>
          <a:srgbClr val="FFFFFF"/>
        </a:lt1>
        <a:dk2>
          <a:srgbClr val="006666"/>
        </a:dk2>
        <a:lt2>
          <a:srgbClr val="5F5F5F"/>
        </a:lt2>
        <a:accent1>
          <a:srgbClr val="33CCCC"/>
        </a:accent1>
        <a:accent2>
          <a:srgbClr val="99CCCC"/>
        </a:accent2>
        <a:accent3>
          <a:srgbClr val="FFFFFF"/>
        </a:accent3>
        <a:accent4>
          <a:srgbClr val="000000"/>
        </a:accent4>
        <a:accent5>
          <a:srgbClr val="ADE2E2"/>
        </a:accent5>
        <a:accent6>
          <a:srgbClr val="8AB9B9"/>
        </a:accent6>
        <a:hlink>
          <a:srgbClr val="006666"/>
        </a:hlink>
        <a:folHlink>
          <a:srgbClr val="B2B2B2"/>
        </a:folHlink>
      </a:clrScheme>
      <a:clrMap bg1="lt1" tx1="dk1" bg2="lt2" tx2="dk2" accent1="accent1" accent2="accent2" accent3="accent3" accent4="accent4" accent5="accent5" accent6="accent6" hlink="hlink" folHlink="folHlink"/>
    </a:extraClrScheme>
    <a:extraClrScheme>
      <a:clrScheme name="ParentOpnHse 2">
        <a:dk1>
          <a:srgbClr val="000000"/>
        </a:dk1>
        <a:lt1>
          <a:srgbClr val="FFFFFF"/>
        </a:lt1>
        <a:dk2>
          <a:srgbClr val="333366"/>
        </a:dk2>
        <a:lt2>
          <a:srgbClr val="5F5F5F"/>
        </a:lt2>
        <a:accent1>
          <a:srgbClr val="CC99FF"/>
        </a:accent1>
        <a:accent2>
          <a:srgbClr val="99CCCC"/>
        </a:accent2>
        <a:accent3>
          <a:srgbClr val="FFFFFF"/>
        </a:accent3>
        <a:accent4>
          <a:srgbClr val="000000"/>
        </a:accent4>
        <a:accent5>
          <a:srgbClr val="E2CAFF"/>
        </a:accent5>
        <a:accent6>
          <a:srgbClr val="8AB9B9"/>
        </a:accent6>
        <a:hlink>
          <a:srgbClr val="666699"/>
        </a:hlink>
        <a:folHlink>
          <a:srgbClr val="660066"/>
        </a:folHlink>
      </a:clrScheme>
      <a:clrMap bg1="lt1" tx1="dk1" bg2="lt2" tx2="dk2" accent1="accent1" accent2="accent2" accent3="accent3" accent4="accent4" accent5="accent5" accent6="accent6" hlink="hlink" folHlink="folHlink"/>
    </a:extraClrScheme>
    <a:extraClrScheme>
      <a:clrScheme name="ParentOpnHse 3">
        <a:dk1>
          <a:srgbClr val="000000"/>
        </a:dk1>
        <a:lt1>
          <a:srgbClr val="FFFFFF"/>
        </a:lt1>
        <a:dk2>
          <a:srgbClr val="0000CC"/>
        </a:dk2>
        <a:lt2>
          <a:srgbClr val="434343"/>
        </a:lt2>
        <a:accent1>
          <a:srgbClr val="99CC00"/>
        </a:accent1>
        <a:accent2>
          <a:srgbClr val="FFCC00"/>
        </a:accent2>
        <a:accent3>
          <a:srgbClr val="FFFFFF"/>
        </a:accent3>
        <a:accent4>
          <a:srgbClr val="000000"/>
        </a:accent4>
        <a:accent5>
          <a:srgbClr val="CAE2AA"/>
        </a:accent5>
        <a:accent6>
          <a:srgbClr val="E7B900"/>
        </a:accent6>
        <a:hlink>
          <a:srgbClr val="FF0000"/>
        </a:hlink>
        <a:folHlink>
          <a:srgbClr val="808080"/>
        </a:folHlink>
      </a:clrScheme>
      <a:clrMap bg1="lt1" tx1="dk1" bg2="lt2" tx2="dk2" accent1="accent1" accent2="accent2" accent3="accent3" accent4="accent4" accent5="accent5" accent6="accent6" hlink="hlink" folHlink="folHlink"/>
    </a:extraClrScheme>
    <a:extraClrScheme>
      <a:clrScheme name="ParentOpnHse 4">
        <a:dk1>
          <a:srgbClr val="000000"/>
        </a:dk1>
        <a:lt1>
          <a:srgbClr val="64AAAE"/>
        </a:lt1>
        <a:dk2>
          <a:srgbClr val="FFFFCC"/>
        </a:dk2>
        <a:lt2>
          <a:srgbClr val="5F5F5F"/>
        </a:lt2>
        <a:accent1>
          <a:srgbClr val="B4B1DB"/>
        </a:accent1>
        <a:accent2>
          <a:srgbClr val="61C1D7"/>
        </a:accent2>
        <a:accent3>
          <a:srgbClr val="B8D2D3"/>
        </a:accent3>
        <a:accent4>
          <a:srgbClr val="000000"/>
        </a:accent4>
        <a:accent5>
          <a:srgbClr val="D6D5EA"/>
        </a:accent5>
        <a:accent6>
          <a:srgbClr val="57AFC3"/>
        </a:accent6>
        <a:hlink>
          <a:srgbClr val="257177"/>
        </a:hlink>
        <a:folHlink>
          <a:srgbClr val="CCCCCC"/>
        </a:folHlink>
      </a:clrScheme>
      <a:clrMap bg1="lt1" tx1="dk1" bg2="lt2" tx2="dk2" accent1="accent1" accent2="accent2" accent3="accent3" accent4="accent4" accent5="accent5" accent6="accent6" hlink="hlink" folHlink="folHlink"/>
    </a:extraClrScheme>
    <a:extraClrScheme>
      <a:clrScheme name="ParentOpnHse 5">
        <a:dk1>
          <a:srgbClr val="5F5F5F"/>
        </a:dk1>
        <a:lt1>
          <a:srgbClr val="F8F8F8"/>
        </a:lt1>
        <a:dk2>
          <a:srgbClr val="2A285A"/>
        </a:dk2>
        <a:lt2>
          <a:srgbClr val="FFFFFF"/>
        </a:lt2>
        <a:accent1>
          <a:srgbClr val="999966"/>
        </a:accent1>
        <a:accent2>
          <a:srgbClr val="8C8B9D"/>
        </a:accent2>
        <a:accent3>
          <a:srgbClr val="ACACB5"/>
        </a:accent3>
        <a:accent4>
          <a:srgbClr val="D4D4D4"/>
        </a:accent4>
        <a:accent5>
          <a:srgbClr val="CACAB8"/>
        </a:accent5>
        <a:accent6>
          <a:srgbClr val="7E7D8E"/>
        </a:accent6>
        <a:hlink>
          <a:srgbClr val="465174"/>
        </a:hlink>
        <a:folHlink>
          <a:srgbClr val="C0C0C0"/>
        </a:folHlink>
      </a:clrScheme>
      <a:clrMap bg1="dk2" tx1="lt1" bg2="dk1" tx2="lt2" accent1="accent1" accent2="accent2" accent3="accent3" accent4="accent4" accent5="accent5" accent6="accent6" hlink="hlink" folHlink="folHlink"/>
    </a:extraClrScheme>
    <a:extraClrScheme>
      <a:clrScheme name="ParentOpnHse 6">
        <a:dk1>
          <a:srgbClr val="434343"/>
        </a:dk1>
        <a:lt1>
          <a:srgbClr val="FFFFFF"/>
        </a:lt1>
        <a:dk2>
          <a:srgbClr val="360404"/>
        </a:dk2>
        <a:lt2>
          <a:srgbClr val="FFFFFF"/>
        </a:lt2>
        <a:accent1>
          <a:srgbClr val="669900"/>
        </a:accent1>
        <a:accent2>
          <a:srgbClr val="CC6600"/>
        </a:accent2>
        <a:accent3>
          <a:srgbClr val="AEAAAA"/>
        </a:accent3>
        <a:accent4>
          <a:srgbClr val="DADADA"/>
        </a:accent4>
        <a:accent5>
          <a:srgbClr val="B8CAAA"/>
        </a:accent5>
        <a:accent6>
          <a:srgbClr val="B95C00"/>
        </a:accent6>
        <a:hlink>
          <a:srgbClr val="CC3300"/>
        </a:hlink>
        <a:folHlink>
          <a:srgbClr val="808080"/>
        </a:folHlink>
      </a:clrScheme>
      <a:clrMap bg1="dk2" tx1="lt1" bg2="dk1" tx2="lt2" accent1="accent1" accent2="accent2" accent3="accent3" accent4="accent4" accent5="accent5" accent6="accent6" hlink="hlink" folHlink="folHlink"/>
    </a:extraClrScheme>
    <a:extraClrScheme>
      <a:clrScheme name="ParentOpnHse 7">
        <a:dk1>
          <a:srgbClr val="434343"/>
        </a:dk1>
        <a:lt1>
          <a:srgbClr val="FFFFFF"/>
        </a:lt1>
        <a:dk2>
          <a:srgbClr val="000000"/>
        </a:dk2>
        <a:lt2>
          <a:srgbClr val="8285FE"/>
        </a:lt2>
        <a:accent1>
          <a:srgbClr val="669900"/>
        </a:accent1>
        <a:accent2>
          <a:srgbClr val="9900FF"/>
        </a:accent2>
        <a:accent3>
          <a:srgbClr val="AAAAAA"/>
        </a:accent3>
        <a:accent4>
          <a:srgbClr val="DADADA"/>
        </a:accent4>
        <a:accent5>
          <a:srgbClr val="B8CAAA"/>
        </a:accent5>
        <a:accent6>
          <a:srgbClr val="8A00E7"/>
        </a:accent6>
        <a:hlink>
          <a:srgbClr val="6600CC"/>
        </a:hlink>
        <a:folHlink>
          <a:srgbClr val="808080"/>
        </a:folHlink>
      </a:clrScheme>
      <a:clrMap bg1="dk2" tx1="lt1" bg2="dk1" tx2="lt2" accent1="accent1" accent2="accent2" accent3="accent3" accent4="accent4" accent5="accent5" accent6="accent6" hlink="hlink" folHlink="folHlink"/>
    </a:extraClrScheme>
    <a:extraClrScheme>
      <a:clrScheme name="ParentOpnHse 8">
        <a:dk1>
          <a:srgbClr val="434343"/>
        </a:dk1>
        <a:lt1>
          <a:srgbClr val="FFFFFF"/>
        </a:lt1>
        <a:dk2>
          <a:srgbClr val="000000"/>
        </a:dk2>
        <a:lt2>
          <a:srgbClr val="0066FF"/>
        </a:lt2>
        <a:accent1>
          <a:srgbClr val="339966"/>
        </a:accent1>
        <a:accent2>
          <a:srgbClr val="FFCC00"/>
        </a:accent2>
        <a:accent3>
          <a:srgbClr val="AAAAAA"/>
        </a:accent3>
        <a:accent4>
          <a:srgbClr val="DADADA"/>
        </a:accent4>
        <a:accent5>
          <a:srgbClr val="ADCAB8"/>
        </a:accent5>
        <a:accent6>
          <a:srgbClr val="E7B900"/>
        </a:accent6>
        <a:hlink>
          <a:srgbClr val="CC0000"/>
        </a:hlink>
        <a:folHlink>
          <a:srgbClr val="808080"/>
        </a:folHlink>
      </a:clrScheme>
      <a:clrMap bg1="dk2" tx1="lt1" bg2="dk1" tx2="lt2" accent1="accent1" accent2="accent2" accent3="accent3" accent4="accent4" accent5="accent5" accent6="accent6" hlink="hlink" folHlink="folHlink"/>
    </a:extraClrScheme>
    <a:extraClrScheme>
      <a:clrScheme name="ParentOpnHse 9">
        <a:dk1>
          <a:srgbClr val="333300"/>
        </a:dk1>
        <a:lt1>
          <a:srgbClr val="FFFFFF"/>
        </a:lt1>
        <a:dk2>
          <a:srgbClr val="669900"/>
        </a:dk2>
        <a:lt2>
          <a:srgbClr val="FFFFCC"/>
        </a:lt2>
        <a:accent1>
          <a:srgbClr val="CCCC00"/>
        </a:accent1>
        <a:accent2>
          <a:srgbClr val="99CC00"/>
        </a:accent2>
        <a:accent3>
          <a:srgbClr val="B8CAAA"/>
        </a:accent3>
        <a:accent4>
          <a:srgbClr val="DADADA"/>
        </a:accent4>
        <a:accent5>
          <a:srgbClr val="E2E2AA"/>
        </a:accent5>
        <a:accent6>
          <a:srgbClr val="8AB900"/>
        </a:accent6>
        <a:hlink>
          <a:srgbClr val="336600"/>
        </a:hlink>
        <a:folHlink>
          <a:srgbClr val="FFFF66"/>
        </a:folHlink>
      </a:clrScheme>
      <a:clrMap bg1="dk2" tx1="lt1" bg2="dk1" tx2="lt2" accent1="accent1" accent2="accent2" accent3="accent3" accent4="accent4" accent5="accent5" accent6="accent6" hlink="hlink" folHlink="folHlink"/>
    </a:extraClrScheme>
    <a:extraClrScheme>
      <a:clrScheme name="ParentOpnHse 10">
        <a:dk1>
          <a:srgbClr val="333333"/>
        </a:dk1>
        <a:lt1>
          <a:srgbClr val="FFFFCC"/>
        </a:lt1>
        <a:dk2>
          <a:srgbClr val="660000"/>
        </a:dk2>
        <a:lt2>
          <a:srgbClr val="CCCCCC"/>
        </a:lt2>
        <a:accent1>
          <a:srgbClr val="FF6600"/>
        </a:accent1>
        <a:accent2>
          <a:srgbClr val="CC3300"/>
        </a:accent2>
        <a:accent3>
          <a:srgbClr val="B8AAAA"/>
        </a:accent3>
        <a:accent4>
          <a:srgbClr val="DADAAE"/>
        </a:accent4>
        <a:accent5>
          <a:srgbClr val="FFB8AA"/>
        </a:accent5>
        <a:accent6>
          <a:srgbClr val="B92D00"/>
        </a:accent6>
        <a:hlink>
          <a:srgbClr val="990000"/>
        </a:hlink>
        <a:folHlink>
          <a:srgbClr val="CC990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item1.xml><?xml version="1.0" encoding="utf-8"?>
<?mso-contentType ?>
<FormTemplates xmlns="http://schemas.microsoft.com/sharepoint/v3/contenttype/forms">
  <Display>DocumentLibraryForm</Display>
  <Edit>AssetEditForm</Edit>
  <New>DocumentLibraryForm</New>
</FormTemplates>
</file>

<file path=customXml/itemProps1.xml><?xml version="1.0" encoding="utf-8"?>
<ds:datastoreItem xmlns:ds="http://schemas.openxmlformats.org/officeDocument/2006/customXml" ds:itemID="{303DF958-5514-4CBD-8104-CAFDFF0B7966}">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Презентация День открытых дверей</Template>
  <TotalTime>1192</TotalTime>
  <Words>1441</Words>
  <Application>Microsoft Office PowerPoint</Application>
  <PresentationFormat>Экран (4:3)</PresentationFormat>
  <Paragraphs>160</Paragraphs>
  <Slides>45</Slides>
  <Notes>2</Notes>
  <HiddenSlides>0</HiddenSlides>
  <MMClips>0</MMClips>
  <ScaleCrop>false</ScaleCrop>
  <HeadingPairs>
    <vt:vector size="8" baseType="variant">
      <vt:variant>
        <vt:lpstr>Использованные шрифты</vt:lpstr>
      </vt:variant>
      <vt:variant>
        <vt:i4>6</vt:i4>
      </vt:variant>
      <vt:variant>
        <vt:lpstr>Тема</vt:lpstr>
      </vt:variant>
      <vt:variant>
        <vt:i4>1</vt:i4>
      </vt:variant>
      <vt:variant>
        <vt:lpstr>Внедренные серверы OLE</vt:lpstr>
      </vt:variant>
      <vt:variant>
        <vt:i4>1</vt:i4>
      </vt:variant>
      <vt:variant>
        <vt:lpstr>Заголовки слайдов</vt:lpstr>
      </vt:variant>
      <vt:variant>
        <vt:i4>45</vt:i4>
      </vt:variant>
    </vt:vector>
  </HeadingPairs>
  <TitlesOfParts>
    <vt:vector size="53" baseType="lpstr">
      <vt:lpstr>Arial</vt:lpstr>
      <vt:lpstr>Calibri</vt:lpstr>
      <vt:lpstr>Georgia</vt:lpstr>
      <vt:lpstr>Times New Roman</vt:lpstr>
      <vt:lpstr>Verdana</vt:lpstr>
      <vt:lpstr>Wingdings</vt:lpstr>
      <vt:lpstr>ParentOpnHse</vt:lpstr>
      <vt:lpstr>Презентация</vt:lpstr>
      <vt:lpstr>               Дисциплина: «Методика и технологии обучения  в начальной школе»  Раздел 1. Нормативная и методическая документация в начальной школе   Лекция 1. Содержание обновленного ФГОС НОО,  ФОП и ФАОП </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vector>
  </TitlesOfParts>
  <Manager/>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Методика и технологии обучения в начальной школе</dc:title>
  <dc:subject/>
  <dc:creator>АЛЬХАМДУЛИЛЛАХ1</dc:creator>
  <cp:keywords/>
  <dc:description/>
  <cp:lastModifiedBy>АЛЬХАМДУЛИЛЛАХ1</cp:lastModifiedBy>
  <cp:revision>109</cp:revision>
  <cp:lastPrinted>2024-09-15T07:29:41Z</cp:lastPrinted>
  <dcterms:created xsi:type="dcterms:W3CDTF">2024-09-01T18:07:40Z</dcterms:created>
  <dcterms:modified xsi:type="dcterms:W3CDTF">2025-11-09T10:47:05Z</dcterms:modified>
  <cp:version/>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TemplateID">
    <vt:lpwstr>TC010170701049</vt:lpwstr>
  </property>
</Properties>
</file>