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6" r:id="rId4"/>
    <p:sldId id="267" r:id="rId5"/>
    <p:sldId id="270" r:id="rId6"/>
    <p:sldId id="259" r:id="rId7"/>
    <p:sldId id="296" r:id="rId8"/>
    <p:sldId id="261" r:id="rId9"/>
    <p:sldId id="262" r:id="rId10"/>
    <p:sldId id="263" r:id="rId11"/>
    <p:sldId id="272" r:id="rId12"/>
    <p:sldId id="265" r:id="rId13"/>
    <p:sldId id="273" r:id="rId14"/>
    <p:sldId id="275" r:id="rId15"/>
    <p:sldId id="277" r:id="rId16"/>
    <p:sldId id="290" r:id="rId17"/>
    <p:sldId id="291" r:id="rId18"/>
    <p:sldId id="284" r:id="rId19"/>
    <p:sldId id="286" r:id="rId20"/>
    <p:sldId id="287" r:id="rId21"/>
    <p:sldId id="289" r:id="rId22"/>
    <p:sldId id="293" r:id="rId23"/>
    <p:sldId id="295" r:id="rId24"/>
    <p:sldId id="297" r:id="rId25"/>
    <p:sldId id="299" r:id="rId26"/>
    <p:sldId id="300" r:id="rId27"/>
    <p:sldId id="304" r:id="rId28"/>
    <p:sldId id="305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0504D"/>
    <a:srgbClr val="C25D4C"/>
    <a:srgbClr val="451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94660"/>
  </p:normalViewPr>
  <p:slideViewPr>
    <p:cSldViewPr>
      <p:cViewPr varScale="1">
        <p:scale>
          <a:sx n="67" d="100"/>
          <a:sy n="67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FA59B-A87A-4C76-8B94-B1B71112F21A}" type="datetimeFigureOut">
              <a:rPr lang="ru-RU" smtClean="0"/>
              <a:pPr/>
              <a:t>08.03.2025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E6866-BB79-448B-B863-526EAD3FC2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32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AE6866-BB79-448B-B863-526EAD3FC22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25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/>
              <a:t>Лекция 2. ДОРОЖНАЯ БЕЗОПАСНОСТЬ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pPr marL="0" indent="442913"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 соответствии с пунктом 10.1 «Правил» при возникновении опасности для движения, которую водитель в состоянии обнаружить, он должен принять возможные меры к снижению скорости вплоть до экстренной остановки транспортного средства.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Время реакции, утомление</a:t>
            </a:r>
            <a:endParaRPr lang="ru-RU" sz="3200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lvl="0" indent="542925" algn="just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Водитель, обнаружив опасность и оценив дорожную ситуацию, принимает решение об экстренной остановке автомобиля. Затем он переносит ногу с педали газа на педаль тормоза и нажимает ее. После этого начинается торможение. Время с момента обнаружения водителем опасности до совершения необходимых действий называют временем реакции водителя. Автомобиль все это время движется без снижения скорости.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Время реакции зависит от: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51459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психофизиологических особенностей и эмоционального состояния водителя;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положения рук и ног относительно систем управления автомобилем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опыта и навыков;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сложности дорожной обстановки;</a:t>
            </a: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и многих других факторов.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Картинки по запросу основы безопасности дорожного движения"/>
          <p:cNvPicPr/>
          <p:nvPr/>
        </p:nvPicPr>
        <p:blipFill>
          <a:blip r:embed="rId2"/>
          <a:srcRect l="6667" t="6667" r="6667" b="6667"/>
          <a:stretch>
            <a:fillRect/>
          </a:stretch>
        </p:blipFill>
        <p:spPr bwMode="auto">
          <a:xfrm>
            <a:off x="4953000" y="3733800"/>
            <a:ext cx="3810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Похожее изображение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733800"/>
            <a:ext cx="4400550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351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Время реакции водителя увеличивается, а внимание притупляется при:</a:t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90600"/>
            <a:ext cx="3429000" cy="541020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утомлении;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заболеваниях;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алкогольном, наркотическом, медикаментозном опьянении, 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монотонной и однообразной дорожной обстановке; 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 других факторов.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Картинки по запросу социальная реклама о безопасности дорожного движения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990600"/>
            <a:ext cx="45704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и по запросу социальная реклама о безопасности дорожного движения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962400"/>
            <a:ext cx="4795837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Время реакции у различных людей неодинаково. Оно в среднем лежит в пределах 0,4—1,6 с. У одного и того же человека оно может изменяться. Так, алкоголь увеличивает время реакции в 2—4 раза.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Допустимая норма алкоголя за рулем составляет 0,15 промилле при выдыхаемом воздухе.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0,16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промилле факт алкогольного опьянения.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Похожее изображе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4648200"/>
            <a:ext cx="3884612" cy="194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fontScale="77500" lnSpcReduction="20000"/>
          </a:bodyPr>
          <a:lstStyle/>
          <a:p>
            <a:pPr marL="0" indent="357188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Типичными признаками наступившего утомления являются сонливость, вялость, притупление внимания. В этом случае водитель должен прекратить движение и отдохнуть, иначе он может заснуть за рулем.</a:t>
            </a:r>
          </a:p>
          <a:p>
            <a:pPr marL="0" indent="357188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Чтобы компенсировать недостаточно быструю реакцию, нужно заранее прогнозировать развитие дорожной ситуации.</a:t>
            </a:r>
          </a:p>
          <a:p>
            <a:pPr marL="0" indent="357188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Водитель должен вести транспортное средство с учетом видимости в направлении движения. При движении в условиях плохой видимости следует выбирать скорость исходя из того, чтобы остановочный путь был меньше расстояния видимости. Это позволит остановить автомобиль на просматриваемом в данный момент участке местности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. Привычка смотреть в зеркало заднего вида даст возможность предотвратить многих  случаев ДТП. </a:t>
            </a:r>
          </a:p>
          <a:p>
            <a:pPr marL="0" indent="357188" algn="just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Остановочный путь, торможение, занос 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42913"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Остановочным путем называется расстояние, которое проходит автомобиль от момента обнаружения водителем опасности до полной остановки. 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основы безопасности дорожного движения водяной клин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895600"/>
            <a:ext cx="670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305800" cy="2209800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Остановочный путь включает в себя: расстояние, которое проходит автомобиль за время реакции водителя; время срабатывания тормозного привода до наступления максимального замедления; тормозной путь.</a:t>
            </a:r>
          </a:p>
          <a:p>
            <a:pPr lvl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http://i001.radikal.ru/1105/8b/a5be3d2384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29000"/>
            <a:ext cx="77724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Безопасной дистанцией считается расстояние, которое может проехать автомобиль за время реакции водителя и время срабатывания тормозной системы. Время реакции водителя может колебаться от 0,4 до 1,6 секунд, время срабатывания тормозной системы с гидравлическим приводом может составлять от 0,1 до 0,4 секунд. То есть комфортной дистанцией для легковых автомобилей можно считать расстояние, которое проедет автомобиль за время не менее 2 секунд (1.5 + 0.5 = 2).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Тормозной путь зависит от: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19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Скорости движения;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Дорожного покрытия;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Погодных условий;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Состояния колес (силы их сцепления с дорогой) и тормозной системы;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Способа торможения;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Массы автомобиля;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Картинки по запросу основы безопасности дорожного движения остановочный путь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886200"/>
            <a:ext cx="21431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9812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Антиблокировочная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система» (АБС), предназначена только для предотвращения блокировки колес автомобиля при торможении и не исключает возможности возникновения заноса или сноса автомобиля при других условиях движения.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Похожее изображе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1787" y="2590800"/>
            <a:ext cx="5940425" cy="275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" y="762000"/>
            <a:ext cx="8229600" cy="2666999"/>
          </a:xfrm>
        </p:spPr>
        <p:txBody>
          <a:bodyPr>
            <a:normAutofit fontScale="70000" lnSpcReduction="20000"/>
          </a:bodyPr>
          <a:lstStyle/>
          <a:p>
            <a:pPr marL="0" indent="442913"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резком торможении под действием силы инерции происходит перераспределение нагрузки по осям (автомобиль «кивает» вперед). Нагрузка на переднюю ось увеличивается, а на заднюю ось — уменьшается. Сцепление задних колес с дорогой ухудшается, поэтому задние колеса легче затормозить, и они более подвержены блокировке при резком торможении</a:t>
            </a:r>
            <a:r>
              <a:rPr lang="ru-RU" dirty="0">
                <a:latin typeface="Arial" pitchFamily="34" charset="0"/>
                <a:cs typeface="Arial" pitchFamily="34" charset="0"/>
              </a:rPr>
              <a:t>. При возникновении заноса (когда задние колеса при боковом скольжении пытаются обогнать передние)следует, прежде всего, устранить причину заноса. </a:t>
            </a:r>
          </a:p>
          <a:p>
            <a:pPr marL="0" indent="442913" algn="just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autozam.ru/images/stories/2013/11/e1310228462_amortizatori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19600"/>
            <a:ext cx="3257550" cy="210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876799"/>
          </a:xfrm>
        </p:spPr>
        <p:txBody>
          <a:bodyPr>
            <a:noAutofit/>
          </a:bodyPr>
          <a:lstStyle/>
          <a:p>
            <a:pPr marL="0" lvl="0" indent="442913"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устранения заноса задней оси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заднеприводного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автомобиля, вызванного резким ускорением,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следует уменьшить подачу топлива (ослабить нажатие на педаль газа) и повернуть руль в сторону заноса.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Ослабить нажатие на педаль газа нужно плавно, чтобы не вызвать резкого торможения двигателем, которое также может привести к заносу.</a:t>
            </a:r>
          </a:p>
          <a:p>
            <a:pPr marL="0" indent="442913"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 заносе задней оси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переднеприводного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автомобиля рекомендуется слегка увеличить подачу топлива и корректировать направление движения рулевым колесом, чтобы выровнять (вытянуть) автомобиль вдоль дороги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Попав на небольшой участок скользкой дороги, надлежит двигаться без изменения траектории и скорости движения, чтобы не спровоцировать занос автомобиля.</a:t>
            </a:r>
          </a:p>
          <a:p>
            <a:pPr marL="0" lvl="0" indent="442913"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876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100" dirty="0" smtClean="0">
                <a:latin typeface="Arial" pitchFamily="34" charset="0"/>
                <a:cs typeface="Arial" pitchFamily="34" charset="0"/>
              </a:rPr>
              <a:t>Занос автомобиля при проезде крутого поворота возникает под действием центробежной силы, которая возрастает с увеличением скорости движения. Поэтому для предотвращения возможного заноса водитель должен с учетом крутизны поворота заблаговременно снизить скорость, при необходимости включить пониженную передачу и проехать поворот, не прибегая к резкому увеличению скорости и торможению. Прохождение поворота с выключенным сцеплением может привести к потере контроля над управлением автомобилем.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396239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привыкание к скорости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Водитель определяет скорость своего автомобиля, главным образом, по скорости перемещения объектов, попадающих в поле его зрения. Если такие объекты, как деревья, дорожные знаки, другие автомобили длительное время удалены, то угловая скорость их перемещения уменьшается. И этот визуальный эффект воспринимается водителем, как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уменьшение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скорости движения самого автомобиля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Поэтому в таких условиях водителю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целесообразно сверять свою скорость по спидометру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9079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В темное время суток и в пасмурную погоду </a:t>
            </a:r>
            <a:r>
              <a:rPr lang="ru-RU" sz="3800" dirty="0" smtClean="0">
                <a:latin typeface="Arial" pitchFamily="34" charset="0"/>
                <a:cs typeface="Arial" pitchFamily="34" charset="0"/>
              </a:rPr>
              <a:t>скорость встречного автомобиля воспринимается ниже, чем в действительности, что является опасным. </a:t>
            </a:r>
          </a:p>
          <a:p>
            <a:pPr marL="0" indent="0" algn="just">
              <a:buNone/>
            </a:pP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При движении в условиях тумана </a:t>
            </a:r>
            <a:r>
              <a:rPr lang="ru-RU" sz="3800" dirty="0" smtClean="0">
                <a:latin typeface="Arial" pitchFamily="34" charset="0"/>
                <a:cs typeface="Arial" pitchFamily="34" charset="0"/>
              </a:rPr>
              <a:t>водитель должен учитывать, что расстояние до предметов представляется большим, чем в действительности.</a:t>
            </a:r>
          </a:p>
          <a:p>
            <a:pPr marL="0" indent="0" algn="just"/>
            <a:r>
              <a:rPr lang="ru-RU" sz="3800" dirty="0">
                <a:latin typeface="Arial" pitchFamily="34" charset="0"/>
                <a:cs typeface="Arial" pitchFamily="34" charset="0"/>
              </a:rPr>
              <a:t>Скорость крупногабаритного транспорта водители склонны переоценивать, а небольших автомобилей и мотоциклов — недооценивать.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114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Действие сильного бокового ветра наиболее опасно при выезде с закрытого участка дороги на открытый, так как в этом случае автомобиль может неожиданно для водителя потерять курсовую устойчивость. Обычно перед такими участками устанавливают предупреждающий знак 1.27 «Боковой ветер».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Необходимо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заблаговременно снизить скорость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быть готовым к возможному отклонению автомобиля от заданного курса.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После проезда через водную преграду из-за попадания воды в ступицы колес значительно снижаются тормозные свойства автомобиля. Для восстановления прежней эффективности торможения требуется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просушить тормозные колодки, двигаясь на небольшой скорости, непродолжительным многократным нажатием на педаль тормоза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длительном торможении с выключенным сцеплением(передачей) на крутом спуске автомобиль под действием собственного веса разгоняется. Для поддержания постоянной скорости движения в этом случае водитель вынужден использовать рабочую тормозную систему (нажатие на педаль тормоза). При таком длительном использовании рабочей тормозной системы возможен перегрев тормозных механизмов и уменьшение эффективности торможения.</a:t>
            </a: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торможении двигателем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 крутом спуске следует выбирать передачу, исходя из следующих условий: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чем круче спуск, тем ниже передача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 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 повороте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прицеп автопоезда смещается к центру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поворота (к внутреннему закруглению дороги).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Файл:ПДД Безопасность-2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429000"/>
            <a:ext cx="723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Начиная 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обгон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 после длительного движения на безопасной дистанции за грузовым автомобилем, необходимо сразу </a:t>
            </a:r>
            <a:r>
              <a:rPr lang="ru-RU" sz="3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перестроиться на полосу встречного движения, после чего провести сближение с обгоняемым ТС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. Такие действия дадут возможность водителю грузового автомобиля заметить авто и не мешать маневру, а также появится хорошая обзорность, чтобы обеспечить контроль за изменением дорожной обстановки.</a:t>
            </a:r>
          </a:p>
          <a:p>
            <a:endParaRPr lang="ru-RU" dirty="0"/>
          </a:p>
        </p:txBody>
      </p:sp>
      <p:pic>
        <p:nvPicPr>
          <p:cNvPr id="4" name="Рисунок 3" descr="картинка вопрос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0"/>
            <a:ext cx="5930898" cy="2224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Для обеспечения безопасности для высадки водителя из автомобиля, стоящего у тротуара или на обочине, ему следует обойти автомобиль </a:t>
            </a:r>
            <a:r>
              <a:rPr lang="ru-RU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сзади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чтобы иметь возможность видеть ТС, движущиеся в попутном направлении. 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 для обеспечения безопасности при посадке водителя в автомобиль, ему следует обойти автомобиль </a:t>
            </a:r>
            <a:r>
              <a:rPr lang="ru-RU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спереди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чтобы иметь возможность видеть ТС, движущиеся в попутном направлении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Если остановочный путь превышает расстояние видимости, то движение с этой скоростью 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опасно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для данных условий.</a:t>
            </a:r>
          </a:p>
          <a:p>
            <a:endParaRPr lang="ru-RU" dirty="0"/>
          </a:p>
        </p:txBody>
      </p:sp>
      <p:pic>
        <p:nvPicPr>
          <p:cNvPr id="5" name="Рисунок 4" descr="Картинки по запросу основы безопасности дорожного движения водяной кли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124200"/>
            <a:ext cx="38100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Блики снежинок в дальнем свете фар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ослепляют водителя.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Ближний свет фар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ложится световым пятном на дорогу непосредственно перед автомобилем и 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совместно с </a:t>
            </a:r>
            <a:r>
              <a:rPr lang="ru-RU" dirty="0" err="1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противотуманными</a:t>
            </a:r>
            <a:r>
              <a:rPr lang="ru-RU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фарами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обеспечит наилучшую видимость в условиях сильной метели.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основы безопасности дорожного движения водяной клин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886200"/>
            <a:ext cx="571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 приближении к вершине подъема в темное время суток всегда</a:t>
            </a:r>
            <a:r>
              <a:rPr lang="ru-RU" sz="28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следует</a:t>
            </a:r>
            <a:r>
              <a:rPr lang="ru-RU" sz="28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 переключить дальний свет на ближний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чтобы не ослепить водителя встречного транспортного средства, которое можете еще не видеть.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парковке автомобиля на подъеме или спуске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дороги с тротуаром передние колеса необходимо повернуть так, чтобы автомобиль собственным весом прижимал их к тротуару.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diesel-service-himki.ru/images/gibdd/11-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962400"/>
            <a:ext cx="531495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На дороге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 обочиной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колеса надлежит повернуть вправо по ходу движения, т.е. в сторону обочины. Тогда при несанкционированном движении автомобиль откатится на обочину, а не на проезжую часть.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1181</Words>
  <Application>Microsoft Office PowerPoint</Application>
  <PresentationFormat>Экран (4:3)</PresentationFormat>
  <Paragraphs>61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Лекция 2. ДОРОЖНАЯ БЕЗОПАСНОСТЬ</vt:lpstr>
      <vt:lpstr>Презентация PowerPoint</vt:lpstr>
      <vt:lpstr>Время реакции, утомление</vt:lpstr>
      <vt:lpstr>Время реакции зависит от:</vt:lpstr>
      <vt:lpstr>Время реакции водителя увеличивается, а внимание притупляется при: </vt:lpstr>
      <vt:lpstr>Презентация PowerPoint</vt:lpstr>
      <vt:lpstr>Презентация PowerPoint</vt:lpstr>
      <vt:lpstr>Остановочный путь, торможение, занос </vt:lpstr>
      <vt:lpstr>Презентация PowerPoint</vt:lpstr>
      <vt:lpstr>Презентация PowerPoint</vt:lpstr>
      <vt:lpstr>Тормозной путь зависит от: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БЕЗОПАСНОСТИ ДОРОЖНОГО ДВИЖЕНИЯ</dc:title>
  <dc:creator>Lenovo</dc:creator>
  <cp:lastModifiedBy>Lenovo</cp:lastModifiedBy>
  <cp:revision>73</cp:revision>
  <dcterms:modified xsi:type="dcterms:W3CDTF">2025-03-08T17:27:07Z</dcterms:modified>
</cp:coreProperties>
</file>