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256" r:id="rId3"/>
    <p:sldId id="257" r:id="rId4"/>
    <p:sldId id="264" r:id="rId5"/>
    <p:sldId id="258" r:id="rId6"/>
    <p:sldId id="259" r:id="rId7"/>
    <p:sldId id="260" r:id="rId8"/>
    <p:sldId id="261" r:id="rId9"/>
    <p:sldId id="262"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8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CB6CDF-9D61-4A2A-A663-EEC9FFD556F1}" type="datetimeFigureOut">
              <a:rPr lang="ru-RU" smtClean="0"/>
              <a:t>29.06.2023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DFEF7-8D19-4AD2-893E-FDE40EA0E813}" type="slidenum">
              <a:rPr lang="ru-RU" smtClean="0"/>
              <a:t>‹#›</a:t>
            </a:fld>
            <a:endParaRPr lang="ru-RU"/>
          </a:p>
        </p:txBody>
      </p:sp>
    </p:spTree>
    <p:extLst>
      <p:ext uri="{BB962C8B-B14F-4D97-AF65-F5344CB8AC3E}">
        <p14:creationId xmlns:p14="http://schemas.microsoft.com/office/powerpoint/2010/main" val="3211673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1</a:t>
            </a:fld>
            <a:endParaRPr lang="ru-RU"/>
          </a:p>
        </p:txBody>
      </p:sp>
    </p:spTree>
    <p:extLst>
      <p:ext uri="{BB962C8B-B14F-4D97-AF65-F5344CB8AC3E}">
        <p14:creationId xmlns:p14="http://schemas.microsoft.com/office/powerpoint/2010/main" val="1972515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2</a:t>
            </a:fld>
            <a:endParaRPr lang="ru-RU"/>
          </a:p>
        </p:txBody>
      </p:sp>
    </p:spTree>
    <p:extLst>
      <p:ext uri="{BB962C8B-B14F-4D97-AF65-F5344CB8AC3E}">
        <p14:creationId xmlns:p14="http://schemas.microsoft.com/office/powerpoint/2010/main" val="1963431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3</a:t>
            </a:fld>
            <a:endParaRPr lang="ru-RU"/>
          </a:p>
        </p:txBody>
      </p:sp>
    </p:spTree>
    <p:extLst>
      <p:ext uri="{BB962C8B-B14F-4D97-AF65-F5344CB8AC3E}">
        <p14:creationId xmlns:p14="http://schemas.microsoft.com/office/powerpoint/2010/main" val="2121301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4</a:t>
            </a:fld>
            <a:endParaRPr lang="ru-RU"/>
          </a:p>
        </p:txBody>
      </p:sp>
    </p:spTree>
    <p:extLst>
      <p:ext uri="{BB962C8B-B14F-4D97-AF65-F5344CB8AC3E}">
        <p14:creationId xmlns:p14="http://schemas.microsoft.com/office/powerpoint/2010/main" val="3183448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33DCE8F5-1341-475C-BF40-2E24D91E8058}" type="slidenum">
              <a:rPr lang="ru-RU" smtClean="0"/>
              <a:t>5</a:t>
            </a:fld>
            <a:endParaRPr lang="ru-RU"/>
          </a:p>
        </p:txBody>
      </p:sp>
    </p:spTree>
    <p:extLst>
      <p:ext uri="{BB962C8B-B14F-4D97-AF65-F5344CB8AC3E}">
        <p14:creationId xmlns:p14="http://schemas.microsoft.com/office/powerpoint/2010/main" val="1738995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6</a:t>
            </a:fld>
            <a:endParaRPr lang="ru-RU"/>
          </a:p>
        </p:txBody>
      </p:sp>
    </p:spTree>
    <p:extLst>
      <p:ext uri="{BB962C8B-B14F-4D97-AF65-F5344CB8AC3E}">
        <p14:creationId xmlns:p14="http://schemas.microsoft.com/office/powerpoint/2010/main" val="3978086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7</a:t>
            </a:fld>
            <a:endParaRPr lang="ru-RU"/>
          </a:p>
        </p:txBody>
      </p:sp>
    </p:spTree>
    <p:extLst>
      <p:ext uri="{BB962C8B-B14F-4D97-AF65-F5344CB8AC3E}">
        <p14:creationId xmlns:p14="http://schemas.microsoft.com/office/powerpoint/2010/main" val="1604928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rtl="0"/>
            <a:fld id="{33DCE8F5-1341-475C-BF40-2E24D91E8058}" type="slidenum">
              <a:rPr lang="ru-RU" smtClean="0"/>
              <a:t>8</a:t>
            </a:fld>
            <a:endParaRPr lang="ru-RU"/>
          </a:p>
        </p:txBody>
      </p:sp>
    </p:spTree>
    <p:extLst>
      <p:ext uri="{BB962C8B-B14F-4D97-AF65-F5344CB8AC3E}">
        <p14:creationId xmlns:p14="http://schemas.microsoft.com/office/powerpoint/2010/main" val="1847087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2439697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3405018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2254374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73ABA25-BCBE-4CCA-BA55-7B9970245069}" type="datetimeFigureOut">
              <a:rPr lang="ru-RU" smtClean="0"/>
              <a:t>29.06.2023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3973746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73ABA25-BCBE-4CCA-BA55-7B9970245069}" type="datetimeFigureOut">
              <a:rPr lang="ru-RU" smtClean="0"/>
              <a:t>29.06.2023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373527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973ABA25-BCBE-4CCA-BA55-7B9970245069}" type="datetimeFigureOut">
              <a:rPr lang="ru-RU" smtClean="0"/>
              <a:t>29.06.2023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243330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73ABA25-BCBE-4CCA-BA55-7B9970245069}" type="datetimeFigureOut">
              <a:rPr lang="ru-RU" smtClean="0"/>
              <a:t>29.06.2023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577095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73ABA25-BCBE-4CCA-BA55-7B9970245069}" type="datetimeFigureOut">
              <a:rPr lang="ru-RU" smtClean="0"/>
              <a:t>29.06.2023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427776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73ABA25-BCBE-4CCA-BA55-7B9970245069}" type="datetimeFigureOut">
              <a:rPr lang="ru-RU" smtClean="0"/>
              <a:t>29.06.2023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312472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129026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52DED7D-87C0-4A62-8FC8-8070E50CB090}" type="slidenum">
              <a:rPr lang="ru-RU" smtClean="0"/>
              <a:t>‹#›</a:t>
            </a:fld>
            <a:endParaRPr lang="ru-RU"/>
          </a:p>
        </p:txBody>
      </p:sp>
    </p:spTree>
    <p:extLst>
      <p:ext uri="{BB962C8B-B14F-4D97-AF65-F5344CB8AC3E}">
        <p14:creationId xmlns:p14="http://schemas.microsoft.com/office/powerpoint/2010/main" val="4167253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Фотография главного имиджевого баннера (все черное)">
    <p:bg>
      <p:bgPr>
        <a:solidFill>
          <a:schemeClr val="tx1"/>
        </a:solidFill>
        <a:effectLst/>
      </p:bgPr>
    </p:bg>
    <p:spTree>
      <p:nvGrpSpPr>
        <p:cNvPr id="1" name=""/>
        <p:cNvGrpSpPr/>
        <p:nvPr/>
      </p:nvGrpSpPr>
      <p:grpSpPr>
        <a:xfrm>
          <a:off x="0" y="0"/>
          <a:ext cx="0" cy="0"/>
          <a:chOff x="0" y="0"/>
          <a:chExt cx="0" cy="0"/>
        </a:xfrm>
      </p:grpSpPr>
      <p:pic>
        <p:nvPicPr>
          <p:cNvPr id="45" name="Рисунок 44">
            <a:extLst>
              <a:ext uri="{FF2B5EF4-FFF2-40B4-BE49-F238E27FC236}">
                <a16:creationId xmlns:a16="http://schemas.microsoft.com/office/drawing/2014/main" id="{38607BE4-4B3B-474D-8601-FEFFD2DF259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0"/>
                    </a14:imgEffect>
                    <a14:imgEffect>
                      <a14:brightnessContrast bright="-43000"/>
                    </a14:imgEffect>
                  </a14:imgLayer>
                </a14:imgProps>
              </a:ext>
              <a:ext uri="{28A0092B-C50C-407E-A947-70E740481C1C}">
                <a14:useLocalDpi xmlns:a14="http://schemas.microsoft.com/office/drawing/2010/main"/>
              </a:ext>
            </a:extLst>
          </a:blip>
          <a:stretch>
            <a:fillRect/>
          </a:stretch>
        </p:blipFill>
        <p:spPr>
          <a:xfrm>
            <a:off x="6219" y="6567"/>
            <a:ext cx="12179564" cy="6851433"/>
          </a:xfrm>
          <a:prstGeom prst="rect">
            <a:avLst/>
          </a:prstGeom>
        </p:spPr>
      </p:pic>
      <p:sp>
        <p:nvSpPr>
          <p:cNvPr id="3" name="Рисунок 2">
            <a:extLst>
              <a:ext uri="{FF2B5EF4-FFF2-40B4-BE49-F238E27FC236}">
                <a16:creationId xmlns:a16="http://schemas.microsoft.com/office/drawing/2014/main" id="{4CB21A9E-F346-45CA-928A-9714907B6860}"/>
              </a:ext>
            </a:extLst>
          </p:cNvPr>
          <p:cNvSpPr>
            <a:spLocks noGrp="1"/>
          </p:cNvSpPr>
          <p:nvPr>
            <p:ph type="pic" sz="quarter" idx="23" hasCustomPrompt="1"/>
          </p:nvPr>
        </p:nvSpPr>
        <p:spPr>
          <a:xfrm>
            <a:off x="4406906" y="1034623"/>
            <a:ext cx="3376800" cy="4788000"/>
          </a:xfrm>
          <a:solidFill>
            <a:schemeClr val="bg1">
              <a:lumMod val="85000"/>
            </a:schemeClr>
          </a:solidFill>
          <a:ln w="31750">
            <a:solidFill>
              <a:schemeClr val="bg1">
                <a:lumMod val="65000"/>
              </a:schemeClr>
            </a:solidFill>
          </a:ln>
          <a:effectLst>
            <a:glow rad="266700">
              <a:schemeClr val="bg1">
                <a:alpha val="18000"/>
              </a:schemeClr>
            </a:glow>
            <a:innerShdw blurRad="63500" dist="50800" dir="13500000">
              <a:prstClr val="black">
                <a:alpha val="50000"/>
              </a:prstClr>
            </a:innerShdw>
          </a:effectLst>
        </p:spPr>
        <p:txBody>
          <a:bodyPr lIns="360000" rIns="360000" rtlCol="0" anchor="ctr"/>
          <a:lstStyle>
            <a:lvl1pPr marL="0" indent="0" algn="ctr">
              <a:buNone/>
              <a:defRPr sz="16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grpSp>
        <p:nvGrpSpPr>
          <p:cNvPr id="10" name="Группа 9">
            <a:extLst>
              <a:ext uri="{FF2B5EF4-FFF2-40B4-BE49-F238E27FC236}">
                <a16:creationId xmlns:a16="http://schemas.microsoft.com/office/drawing/2014/main" id="{B9E8C9F2-AD9E-47B3-841F-A63EA593CE4B}"/>
              </a:ext>
            </a:extLst>
          </p:cNvPr>
          <p:cNvGrpSpPr/>
          <p:nvPr userDrawn="1"/>
        </p:nvGrpSpPr>
        <p:grpSpPr>
          <a:xfrm>
            <a:off x="3794310" y="379000"/>
            <a:ext cx="4603381" cy="6100707"/>
            <a:chOff x="3794310" y="378647"/>
            <a:chExt cx="4603381" cy="6100707"/>
          </a:xfrm>
        </p:grpSpPr>
        <p:sp>
          <p:nvSpPr>
            <p:cNvPr id="11" name="Прямоугольник: скругленные углы 10">
              <a:extLst>
                <a:ext uri="{FF2B5EF4-FFF2-40B4-BE49-F238E27FC236}">
                  <a16:creationId xmlns:a16="http://schemas.microsoft.com/office/drawing/2014/main" id="{50D94956-C0BC-4F67-9E1D-D85399D7E9FB}"/>
                </a:ext>
              </a:extLst>
            </p:cNvPr>
            <p:cNvSpPr/>
            <p:nvPr/>
          </p:nvSpPr>
          <p:spPr>
            <a:xfrm>
              <a:off x="4078709" y="686261"/>
              <a:ext cx="4034583" cy="5485478"/>
            </a:xfrm>
            <a:prstGeom prst="roundRect">
              <a:avLst>
                <a:gd name="adj" fmla="val 2715"/>
              </a:avLst>
            </a:prstGeom>
            <a:noFill/>
            <a:ln w="12700">
              <a:gradFill>
                <a:gsLst>
                  <a:gs pos="0">
                    <a:schemeClr val="accent1">
                      <a:lumMod val="5000"/>
                      <a:lumOff val="95000"/>
                      <a:alpha val="50000"/>
                    </a:schemeClr>
                  </a:gs>
                  <a:gs pos="79637">
                    <a:schemeClr val="tx1">
                      <a:lumMod val="75000"/>
                      <a:lumOff val="25000"/>
                      <a:alpha val="50000"/>
                    </a:schemeClr>
                  </a:gs>
                  <a:gs pos="25682">
                    <a:schemeClr val="tx1">
                      <a:lumMod val="75000"/>
                      <a:lumOff val="25000"/>
                      <a:alpha val="50000"/>
                    </a:schemeClr>
                  </a:gs>
                  <a:gs pos="52200">
                    <a:srgbClr val="FBFCFE">
                      <a:alpha val="50000"/>
                    </a:srgbClr>
                  </a:gs>
                  <a:gs pos="100000">
                    <a:schemeClr val="bg1">
                      <a:alpha val="50000"/>
                    </a:schemeClr>
                  </a:gs>
                </a:gsLst>
                <a:lin ang="5400000" scaled="1"/>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2" name="Овал 11">
              <a:extLst>
                <a:ext uri="{FF2B5EF4-FFF2-40B4-BE49-F238E27FC236}">
                  <a16:creationId xmlns:a16="http://schemas.microsoft.com/office/drawing/2014/main" id="{8E561E08-3719-4AA1-BE98-77D9564076B5}"/>
                </a:ext>
              </a:extLst>
            </p:cNvPr>
            <p:cNvSpPr>
              <a:spLocks noChangeAspect="1"/>
            </p:cNvSpPr>
            <p:nvPr/>
          </p:nvSpPr>
          <p:spPr>
            <a:xfrm>
              <a:off x="4239852" y="517528"/>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3" name="Овал 12">
              <a:extLst>
                <a:ext uri="{FF2B5EF4-FFF2-40B4-BE49-F238E27FC236}">
                  <a16:creationId xmlns:a16="http://schemas.microsoft.com/office/drawing/2014/main" id="{584DCF7A-7971-43EF-BBDA-F3F258CA1441}"/>
                </a:ext>
              </a:extLst>
            </p:cNvPr>
            <p:cNvSpPr>
              <a:spLocks noChangeAspect="1"/>
            </p:cNvSpPr>
            <p:nvPr/>
          </p:nvSpPr>
          <p:spPr>
            <a:xfrm>
              <a:off x="4901188" y="517528"/>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4" name="Овал 13">
              <a:extLst>
                <a:ext uri="{FF2B5EF4-FFF2-40B4-BE49-F238E27FC236}">
                  <a16:creationId xmlns:a16="http://schemas.microsoft.com/office/drawing/2014/main" id="{6A207F34-1FC3-4CF2-BBAD-A3E3772C6BCD}"/>
                </a:ext>
              </a:extLst>
            </p:cNvPr>
            <p:cNvSpPr>
              <a:spLocks noChangeAspect="1"/>
            </p:cNvSpPr>
            <p:nvPr/>
          </p:nvSpPr>
          <p:spPr>
            <a:xfrm>
              <a:off x="5423643" y="378647"/>
              <a:ext cx="637762" cy="637762"/>
            </a:xfrm>
            <a:prstGeom prst="ellipse">
              <a:avLst/>
            </a:prstGeom>
            <a:gradFill flip="none" rotWithShape="1">
              <a:gsLst>
                <a:gs pos="40000">
                  <a:srgbClr val="FFE181">
                    <a:alpha val="22745"/>
                  </a:srgb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5" name="Овал 14">
              <a:extLst>
                <a:ext uri="{FF2B5EF4-FFF2-40B4-BE49-F238E27FC236}">
                  <a16:creationId xmlns:a16="http://schemas.microsoft.com/office/drawing/2014/main" id="{B17292A6-14A4-4559-B322-F98518936199}"/>
                </a:ext>
              </a:extLst>
            </p:cNvPr>
            <p:cNvSpPr>
              <a:spLocks noChangeAspect="1"/>
            </p:cNvSpPr>
            <p:nvPr/>
          </p:nvSpPr>
          <p:spPr>
            <a:xfrm>
              <a:off x="6223860" y="517528"/>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6" name="Овал 15">
              <a:extLst>
                <a:ext uri="{FF2B5EF4-FFF2-40B4-BE49-F238E27FC236}">
                  <a16:creationId xmlns:a16="http://schemas.microsoft.com/office/drawing/2014/main" id="{546426C1-45E4-4AFF-B2B2-95DA5CF54124}"/>
                </a:ext>
              </a:extLst>
            </p:cNvPr>
            <p:cNvSpPr>
              <a:spLocks noChangeAspect="1"/>
            </p:cNvSpPr>
            <p:nvPr/>
          </p:nvSpPr>
          <p:spPr>
            <a:xfrm>
              <a:off x="6885196" y="517528"/>
              <a:ext cx="360000" cy="360000"/>
            </a:xfrm>
            <a:prstGeom prst="ellipse">
              <a:avLst/>
            </a:prstGeom>
            <a:gradFill flip="none" rotWithShape="1">
              <a:gsLst>
                <a:gs pos="47000">
                  <a:schemeClr val="accent1">
                    <a:alpha val="2700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8" name="Овал 17">
              <a:extLst>
                <a:ext uri="{FF2B5EF4-FFF2-40B4-BE49-F238E27FC236}">
                  <a16:creationId xmlns:a16="http://schemas.microsoft.com/office/drawing/2014/main" id="{7AC0BC7E-EB74-4111-AB8F-92BFC0D336F7}"/>
                </a:ext>
              </a:extLst>
            </p:cNvPr>
            <p:cNvSpPr>
              <a:spLocks noChangeAspect="1"/>
            </p:cNvSpPr>
            <p:nvPr/>
          </p:nvSpPr>
          <p:spPr>
            <a:xfrm>
              <a:off x="7546532" y="517528"/>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0" name="Овал 19">
              <a:extLst>
                <a:ext uri="{FF2B5EF4-FFF2-40B4-BE49-F238E27FC236}">
                  <a16:creationId xmlns:a16="http://schemas.microsoft.com/office/drawing/2014/main" id="{BAB5CD8D-90A1-43A7-AFB8-EA69308A8E13}"/>
                </a:ext>
              </a:extLst>
            </p:cNvPr>
            <p:cNvSpPr>
              <a:spLocks noChangeAspect="1"/>
            </p:cNvSpPr>
            <p:nvPr/>
          </p:nvSpPr>
          <p:spPr>
            <a:xfrm rot="5400000">
              <a:off x="3794310" y="985641"/>
              <a:ext cx="637762" cy="637762"/>
            </a:xfrm>
            <a:prstGeom prst="ellipse">
              <a:avLst/>
            </a:prstGeom>
            <a:gradFill flip="none" rotWithShape="1">
              <a:gsLst>
                <a:gs pos="40000">
                  <a:schemeClr val="accent1">
                    <a:alpha val="59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1" name="Овал 20">
              <a:extLst>
                <a:ext uri="{FF2B5EF4-FFF2-40B4-BE49-F238E27FC236}">
                  <a16:creationId xmlns:a16="http://schemas.microsoft.com/office/drawing/2014/main" id="{807B4DB7-BA63-4703-84DF-0E463D1A4632}"/>
                </a:ext>
              </a:extLst>
            </p:cNvPr>
            <p:cNvSpPr>
              <a:spLocks noChangeAspect="1"/>
            </p:cNvSpPr>
            <p:nvPr/>
          </p:nvSpPr>
          <p:spPr>
            <a:xfrm rot="5400000">
              <a:off x="3933191" y="1731516"/>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2" name="Овал 21">
              <a:extLst>
                <a:ext uri="{FF2B5EF4-FFF2-40B4-BE49-F238E27FC236}">
                  <a16:creationId xmlns:a16="http://schemas.microsoft.com/office/drawing/2014/main" id="{1A55B81F-EAFC-433F-B617-48C3D5B33520}"/>
                </a:ext>
              </a:extLst>
            </p:cNvPr>
            <p:cNvSpPr>
              <a:spLocks noChangeAspect="1"/>
            </p:cNvSpPr>
            <p:nvPr/>
          </p:nvSpPr>
          <p:spPr>
            <a:xfrm rot="5400000">
              <a:off x="3933191" y="2338510"/>
              <a:ext cx="360000" cy="360000"/>
            </a:xfrm>
            <a:prstGeom prst="ellipse">
              <a:avLst/>
            </a:prstGeom>
            <a:gradFill flip="none" rotWithShape="1">
              <a:gsLst>
                <a:gs pos="47000">
                  <a:schemeClr val="accent1">
                    <a:alpha val="2500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3" name="Овал 22">
              <a:extLst>
                <a:ext uri="{FF2B5EF4-FFF2-40B4-BE49-F238E27FC236}">
                  <a16:creationId xmlns:a16="http://schemas.microsoft.com/office/drawing/2014/main" id="{FBACA1FD-C5E9-4F3C-98A0-3658DF2CC2E3}"/>
                </a:ext>
              </a:extLst>
            </p:cNvPr>
            <p:cNvSpPr>
              <a:spLocks noChangeAspect="1"/>
            </p:cNvSpPr>
            <p:nvPr/>
          </p:nvSpPr>
          <p:spPr>
            <a:xfrm rot="5400000">
              <a:off x="3933191" y="4766486"/>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4" name="Овал 23">
              <a:extLst>
                <a:ext uri="{FF2B5EF4-FFF2-40B4-BE49-F238E27FC236}">
                  <a16:creationId xmlns:a16="http://schemas.microsoft.com/office/drawing/2014/main" id="{869E1077-677D-4F41-A1DC-44B5080F2256}"/>
                </a:ext>
              </a:extLst>
            </p:cNvPr>
            <p:cNvSpPr>
              <a:spLocks noChangeAspect="1"/>
            </p:cNvSpPr>
            <p:nvPr/>
          </p:nvSpPr>
          <p:spPr>
            <a:xfrm rot="5400000">
              <a:off x="3933191" y="3552498"/>
              <a:ext cx="360000" cy="360000"/>
            </a:xfrm>
            <a:prstGeom prst="ellipse">
              <a:avLst/>
            </a:prstGeom>
            <a:gradFill flip="none" rotWithShape="1">
              <a:gsLst>
                <a:gs pos="47000">
                  <a:schemeClr val="bg1">
                    <a:lumMod val="75000"/>
                    <a:alpha val="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5" name="Овал 24">
              <a:extLst>
                <a:ext uri="{FF2B5EF4-FFF2-40B4-BE49-F238E27FC236}">
                  <a16:creationId xmlns:a16="http://schemas.microsoft.com/office/drawing/2014/main" id="{7634F85F-043D-43A9-8082-53D45FD733E8}"/>
                </a:ext>
              </a:extLst>
            </p:cNvPr>
            <p:cNvSpPr>
              <a:spLocks noChangeAspect="1"/>
            </p:cNvSpPr>
            <p:nvPr/>
          </p:nvSpPr>
          <p:spPr>
            <a:xfrm rot="5400000">
              <a:off x="3933191" y="4159492"/>
              <a:ext cx="360000" cy="360000"/>
            </a:xfrm>
            <a:prstGeom prst="ellipse">
              <a:avLst/>
            </a:prstGeom>
            <a:gradFill flip="none" rotWithShape="1">
              <a:gsLst>
                <a:gs pos="47000">
                  <a:schemeClr val="bg1">
                    <a:lumMod val="75000"/>
                    <a:alpha val="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6" name="Овал 25">
              <a:extLst>
                <a:ext uri="{FF2B5EF4-FFF2-40B4-BE49-F238E27FC236}">
                  <a16:creationId xmlns:a16="http://schemas.microsoft.com/office/drawing/2014/main" id="{E4ECFB6E-3213-4C32-82A7-3F639914A790}"/>
                </a:ext>
              </a:extLst>
            </p:cNvPr>
            <p:cNvSpPr>
              <a:spLocks noChangeAspect="1"/>
            </p:cNvSpPr>
            <p:nvPr/>
          </p:nvSpPr>
          <p:spPr>
            <a:xfrm rot="5400000">
              <a:off x="3933191" y="2945504"/>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7" name="Овал 26">
              <a:extLst>
                <a:ext uri="{FF2B5EF4-FFF2-40B4-BE49-F238E27FC236}">
                  <a16:creationId xmlns:a16="http://schemas.microsoft.com/office/drawing/2014/main" id="{56566B10-589D-4268-AC4E-7C33B2A87CF2}"/>
                </a:ext>
              </a:extLst>
            </p:cNvPr>
            <p:cNvSpPr>
              <a:spLocks noChangeAspect="1"/>
            </p:cNvSpPr>
            <p:nvPr/>
          </p:nvSpPr>
          <p:spPr>
            <a:xfrm rot="5400000">
              <a:off x="3933191" y="5373480"/>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8" name="Овал 27">
              <a:extLst>
                <a:ext uri="{FF2B5EF4-FFF2-40B4-BE49-F238E27FC236}">
                  <a16:creationId xmlns:a16="http://schemas.microsoft.com/office/drawing/2014/main" id="{6ABF4B2B-EAE5-4D12-BB56-6A6CA834DD41}"/>
                </a:ext>
              </a:extLst>
            </p:cNvPr>
            <p:cNvSpPr>
              <a:spLocks noChangeAspect="1"/>
            </p:cNvSpPr>
            <p:nvPr/>
          </p:nvSpPr>
          <p:spPr>
            <a:xfrm>
              <a:off x="4239852" y="5980473"/>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9" name="Овал 28">
              <a:extLst>
                <a:ext uri="{FF2B5EF4-FFF2-40B4-BE49-F238E27FC236}">
                  <a16:creationId xmlns:a16="http://schemas.microsoft.com/office/drawing/2014/main" id="{13F579DA-ECD6-4015-81BD-C47F5ACD20C1}"/>
                </a:ext>
              </a:extLst>
            </p:cNvPr>
            <p:cNvSpPr>
              <a:spLocks noChangeAspect="1"/>
            </p:cNvSpPr>
            <p:nvPr/>
          </p:nvSpPr>
          <p:spPr>
            <a:xfrm>
              <a:off x="4901188" y="5980473"/>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0" name="Овал 29">
              <a:extLst>
                <a:ext uri="{FF2B5EF4-FFF2-40B4-BE49-F238E27FC236}">
                  <a16:creationId xmlns:a16="http://schemas.microsoft.com/office/drawing/2014/main" id="{AB6F12E2-9154-46F3-AEB6-480AF2EE8EB7}"/>
                </a:ext>
              </a:extLst>
            </p:cNvPr>
            <p:cNvSpPr>
              <a:spLocks noChangeAspect="1"/>
            </p:cNvSpPr>
            <p:nvPr/>
          </p:nvSpPr>
          <p:spPr>
            <a:xfrm>
              <a:off x="5423643" y="5841592"/>
              <a:ext cx="637762" cy="637762"/>
            </a:xfrm>
            <a:prstGeom prst="ellipse">
              <a:avLst/>
            </a:prstGeom>
            <a:gradFill flip="none" rotWithShape="1">
              <a:gsLst>
                <a:gs pos="40000">
                  <a:srgbClr val="FFE181">
                    <a:alpha val="22745"/>
                  </a:srgb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1" name="Овал 30">
              <a:extLst>
                <a:ext uri="{FF2B5EF4-FFF2-40B4-BE49-F238E27FC236}">
                  <a16:creationId xmlns:a16="http://schemas.microsoft.com/office/drawing/2014/main" id="{805D0976-3738-4503-93C8-D037664747FC}"/>
                </a:ext>
              </a:extLst>
            </p:cNvPr>
            <p:cNvSpPr>
              <a:spLocks noChangeAspect="1"/>
            </p:cNvSpPr>
            <p:nvPr/>
          </p:nvSpPr>
          <p:spPr>
            <a:xfrm>
              <a:off x="6223860" y="5980473"/>
              <a:ext cx="360000" cy="360000"/>
            </a:xfrm>
            <a:prstGeom prst="ellipse">
              <a:avLst/>
            </a:prstGeom>
            <a:gradFill flip="none" rotWithShape="1">
              <a:gsLst>
                <a:gs pos="47000">
                  <a:schemeClr val="bg1">
                    <a:lumMod val="75000"/>
                    <a:alpha val="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2" name="Овал 31">
              <a:extLst>
                <a:ext uri="{FF2B5EF4-FFF2-40B4-BE49-F238E27FC236}">
                  <a16:creationId xmlns:a16="http://schemas.microsoft.com/office/drawing/2014/main" id="{590EE311-F8E6-4CB0-AEE8-3273485E02D9}"/>
                </a:ext>
              </a:extLst>
            </p:cNvPr>
            <p:cNvSpPr>
              <a:spLocks noChangeAspect="1"/>
            </p:cNvSpPr>
            <p:nvPr/>
          </p:nvSpPr>
          <p:spPr>
            <a:xfrm>
              <a:off x="6885196" y="5980473"/>
              <a:ext cx="360000" cy="360000"/>
            </a:xfrm>
            <a:prstGeom prst="ellipse">
              <a:avLst/>
            </a:prstGeom>
            <a:gradFill flip="none" rotWithShape="1">
              <a:gsLst>
                <a:gs pos="47000">
                  <a:schemeClr val="accent1">
                    <a:alpha val="2700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3" name="Овал 32">
              <a:extLst>
                <a:ext uri="{FF2B5EF4-FFF2-40B4-BE49-F238E27FC236}">
                  <a16:creationId xmlns:a16="http://schemas.microsoft.com/office/drawing/2014/main" id="{D5ABB659-4D9A-454B-B673-57B2D90B0144}"/>
                </a:ext>
              </a:extLst>
            </p:cNvPr>
            <p:cNvSpPr>
              <a:spLocks noChangeAspect="1"/>
            </p:cNvSpPr>
            <p:nvPr/>
          </p:nvSpPr>
          <p:spPr>
            <a:xfrm>
              <a:off x="7546532" y="5980473"/>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4" name="Овал 33">
              <a:extLst>
                <a:ext uri="{FF2B5EF4-FFF2-40B4-BE49-F238E27FC236}">
                  <a16:creationId xmlns:a16="http://schemas.microsoft.com/office/drawing/2014/main" id="{1A18BB57-EE9A-438C-89BC-FDE45E8F0EE8}"/>
                </a:ext>
              </a:extLst>
            </p:cNvPr>
            <p:cNvSpPr>
              <a:spLocks noChangeAspect="1"/>
            </p:cNvSpPr>
            <p:nvPr/>
          </p:nvSpPr>
          <p:spPr>
            <a:xfrm rot="5400000">
              <a:off x="7898810" y="1124522"/>
              <a:ext cx="360000" cy="360000"/>
            </a:xfrm>
            <a:prstGeom prst="ellipse">
              <a:avLst/>
            </a:prstGeom>
            <a:gradFill flip="none" rotWithShape="1">
              <a:gsLst>
                <a:gs pos="47000">
                  <a:schemeClr val="accent1">
                    <a:alpha val="0"/>
                  </a:schemeClr>
                </a:gs>
                <a:gs pos="8000">
                  <a:schemeClr val="bg1"/>
                </a:gs>
                <a:gs pos="16000">
                  <a:srgbClr val="FFFEF3">
                    <a:alpha val="94000"/>
                  </a:srgbClr>
                </a:gs>
                <a:gs pos="100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5" name="Овал 34">
              <a:extLst>
                <a:ext uri="{FF2B5EF4-FFF2-40B4-BE49-F238E27FC236}">
                  <a16:creationId xmlns:a16="http://schemas.microsoft.com/office/drawing/2014/main" id="{F6155E43-F44E-4A54-82F7-8A3031DEE884}"/>
                </a:ext>
              </a:extLst>
            </p:cNvPr>
            <p:cNvSpPr>
              <a:spLocks noChangeAspect="1"/>
            </p:cNvSpPr>
            <p:nvPr/>
          </p:nvSpPr>
          <p:spPr>
            <a:xfrm rot="5400000">
              <a:off x="7898810" y="1731516"/>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6" name="Овал 35">
              <a:extLst>
                <a:ext uri="{FF2B5EF4-FFF2-40B4-BE49-F238E27FC236}">
                  <a16:creationId xmlns:a16="http://schemas.microsoft.com/office/drawing/2014/main" id="{89B27C31-08F1-4574-9C0E-A4303B6D9CC4}"/>
                </a:ext>
              </a:extLst>
            </p:cNvPr>
            <p:cNvSpPr>
              <a:spLocks noChangeAspect="1"/>
            </p:cNvSpPr>
            <p:nvPr/>
          </p:nvSpPr>
          <p:spPr>
            <a:xfrm rot="5400000">
              <a:off x="7759929" y="2199629"/>
              <a:ext cx="637762" cy="637762"/>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8" name="Овал 37">
              <a:extLst>
                <a:ext uri="{FF2B5EF4-FFF2-40B4-BE49-F238E27FC236}">
                  <a16:creationId xmlns:a16="http://schemas.microsoft.com/office/drawing/2014/main" id="{7B71E583-02BA-42A7-BFC8-4F1E014EDFA9}"/>
                </a:ext>
              </a:extLst>
            </p:cNvPr>
            <p:cNvSpPr>
              <a:spLocks noChangeAspect="1"/>
            </p:cNvSpPr>
            <p:nvPr/>
          </p:nvSpPr>
          <p:spPr>
            <a:xfrm rot="5400000">
              <a:off x="7898810" y="4766486"/>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39" name="Овал 38">
              <a:extLst>
                <a:ext uri="{FF2B5EF4-FFF2-40B4-BE49-F238E27FC236}">
                  <a16:creationId xmlns:a16="http://schemas.microsoft.com/office/drawing/2014/main" id="{AC88EF08-0008-48B8-A289-2C48C3B369A6}"/>
                </a:ext>
              </a:extLst>
            </p:cNvPr>
            <p:cNvSpPr>
              <a:spLocks noChangeAspect="1"/>
            </p:cNvSpPr>
            <p:nvPr/>
          </p:nvSpPr>
          <p:spPr>
            <a:xfrm rot="5400000">
              <a:off x="7759929" y="3413617"/>
              <a:ext cx="637762" cy="637762"/>
            </a:xfrm>
            <a:prstGeom prst="ellipse">
              <a:avLst/>
            </a:prstGeom>
            <a:gradFill flip="none" rotWithShape="1">
              <a:gsLst>
                <a:gs pos="40000">
                  <a:srgbClr val="FFE181">
                    <a:alpha val="22745"/>
                  </a:srgb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0" name="Овал 39">
              <a:extLst>
                <a:ext uri="{FF2B5EF4-FFF2-40B4-BE49-F238E27FC236}">
                  <a16:creationId xmlns:a16="http://schemas.microsoft.com/office/drawing/2014/main" id="{7886B212-2418-412F-B3F1-80DFD0A5DC5E}"/>
                </a:ext>
              </a:extLst>
            </p:cNvPr>
            <p:cNvSpPr>
              <a:spLocks noChangeAspect="1"/>
            </p:cNvSpPr>
            <p:nvPr/>
          </p:nvSpPr>
          <p:spPr>
            <a:xfrm rot="5400000">
              <a:off x="7898810" y="4159492"/>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1" name="Овал 40">
              <a:extLst>
                <a:ext uri="{FF2B5EF4-FFF2-40B4-BE49-F238E27FC236}">
                  <a16:creationId xmlns:a16="http://schemas.microsoft.com/office/drawing/2014/main" id="{F8DCFECB-BFC0-4AEA-BBCA-7E95B42F7AC9}"/>
                </a:ext>
              </a:extLst>
            </p:cNvPr>
            <p:cNvSpPr>
              <a:spLocks noChangeAspect="1"/>
            </p:cNvSpPr>
            <p:nvPr/>
          </p:nvSpPr>
          <p:spPr>
            <a:xfrm rot="5400000">
              <a:off x="7898810" y="2945504"/>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42" name="Овал 41">
              <a:extLst>
                <a:ext uri="{FF2B5EF4-FFF2-40B4-BE49-F238E27FC236}">
                  <a16:creationId xmlns:a16="http://schemas.microsoft.com/office/drawing/2014/main" id="{7701CD97-CE7C-4970-900C-EA7EF247257C}"/>
                </a:ext>
              </a:extLst>
            </p:cNvPr>
            <p:cNvSpPr>
              <a:spLocks noChangeAspect="1"/>
            </p:cNvSpPr>
            <p:nvPr/>
          </p:nvSpPr>
          <p:spPr>
            <a:xfrm rot="5400000">
              <a:off x="7898810" y="5373480"/>
              <a:ext cx="360000" cy="360000"/>
            </a:xfrm>
            <a:prstGeom prst="ellipse">
              <a:avLst/>
            </a:prstGeom>
            <a:gradFill flip="none" rotWithShape="1">
              <a:gsLst>
                <a:gs pos="27000">
                  <a:schemeClr val="accent1">
                    <a:alpha val="59000"/>
                  </a:schemeClr>
                </a:gs>
                <a:gs pos="8000">
                  <a:schemeClr val="bg1"/>
                </a:gs>
                <a:gs pos="16000">
                  <a:srgbClr val="FFFEF3">
                    <a:alpha val="94000"/>
                  </a:srgbClr>
                </a:gs>
                <a:gs pos="64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grpSp>
      <p:sp>
        <p:nvSpPr>
          <p:cNvPr id="5" name="Заголовок 4">
            <a:extLst>
              <a:ext uri="{FF2B5EF4-FFF2-40B4-BE49-F238E27FC236}">
                <a16:creationId xmlns:a16="http://schemas.microsoft.com/office/drawing/2014/main" id="{E60BC9BE-C312-4619-AEBF-24C21F704CF1}"/>
              </a:ext>
            </a:extLst>
          </p:cNvPr>
          <p:cNvSpPr>
            <a:spLocks noGrp="1"/>
          </p:cNvSpPr>
          <p:nvPr>
            <p:ph type="title"/>
          </p:nvPr>
        </p:nvSpPr>
        <p:spPr>
          <a:xfrm>
            <a:off x="540000" y="540000"/>
            <a:ext cx="3028700" cy="1326900"/>
          </a:xfrm>
        </p:spPr>
        <p:txBody>
          <a:bodyPr rtlCol="0"/>
          <a:lstStyle>
            <a:lvl1pPr>
              <a:defRPr>
                <a:solidFill>
                  <a:schemeClr val="bg2"/>
                </a:solidFill>
              </a:defRPr>
            </a:lvl1pPr>
          </a:lstStyle>
          <a:p>
            <a:pPr rtl="0"/>
            <a:r>
              <a:rPr lang="ru-RU" noProof="0"/>
              <a:t>Образец заголовка</a:t>
            </a:r>
          </a:p>
        </p:txBody>
      </p:sp>
      <p:sp>
        <p:nvSpPr>
          <p:cNvPr id="43" name="Текст 7">
            <a:extLst>
              <a:ext uri="{FF2B5EF4-FFF2-40B4-BE49-F238E27FC236}">
                <a16:creationId xmlns:a16="http://schemas.microsoft.com/office/drawing/2014/main" id="{8BB2DDCC-3BD6-4037-85CD-1E1C54E54CC4}"/>
              </a:ext>
            </a:extLst>
          </p:cNvPr>
          <p:cNvSpPr>
            <a:spLocks noGrp="1"/>
          </p:cNvSpPr>
          <p:nvPr>
            <p:ph type="body" sz="quarter" idx="24"/>
          </p:nvPr>
        </p:nvSpPr>
        <p:spPr>
          <a:xfrm>
            <a:off x="536401" y="2159000"/>
            <a:ext cx="3032299" cy="2943340"/>
          </a:xfrm>
        </p:spPr>
        <p:txBody>
          <a:bodyPr rtlCol="0"/>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4" name="Текст 7">
            <a:extLst>
              <a:ext uri="{FF2B5EF4-FFF2-40B4-BE49-F238E27FC236}">
                <a16:creationId xmlns:a16="http://schemas.microsoft.com/office/drawing/2014/main" id="{94FD6DA6-351A-4974-8153-BE89B6CDEB89}"/>
              </a:ext>
            </a:extLst>
          </p:cNvPr>
          <p:cNvSpPr>
            <a:spLocks noGrp="1"/>
          </p:cNvSpPr>
          <p:nvPr>
            <p:ph type="body" sz="quarter" idx="25"/>
          </p:nvPr>
        </p:nvSpPr>
        <p:spPr>
          <a:xfrm>
            <a:off x="8583254" y="2159000"/>
            <a:ext cx="3032299" cy="2943340"/>
          </a:xfrm>
        </p:spPr>
        <p:txBody>
          <a:bodyPr rtlCol="0"/>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extLst>
      <p:ext uri="{BB962C8B-B14F-4D97-AF65-F5344CB8AC3E}">
        <p14:creationId xmlns:p14="http://schemas.microsoft.com/office/powerpoint/2010/main" val="3709081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Обложка">
    <p:spTree>
      <p:nvGrpSpPr>
        <p:cNvPr id="1" name=""/>
        <p:cNvGrpSpPr/>
        <p:nvPr/>
      </p:nvGrpSpPr>
      <p:grpSpPr>
        <a:xfrm>
          <a:off x="0" y="0"/>
          <a:ext cx="0" cy="0"/>
          <a:chOff x="0" y="0"/>
          <a:chExt cx="0" cy="0"/>
        </a:xfrm>
      </p:grpSpPr>
      <p:sp>
        <p:nvSpPr>
          <p:cNvPr id="36" name="Прямоугольник 35">
            <a:extLst>
              <a:ext uri="{FF2B5EF4-FFF2-40B4-BE49-F238E27FC236}">
                <a16:creationId xmlns:a16="http://schemas.microsoft.com/office/drawing/2014/main" id="{F63C6AD2-C991-4548-924C-6CC660667895}"/>
              </a:ext>
            </a:extLst>
          </p:cNvPr>
          <p:cNvSpPr/>
          <p:nvPr userDrawn="1"/>
        </p:nvSpPr>
        <p:spPr>
          <a:xfrm>
            <a:off x="0" y="4837454"/>
            <a:ext cx="12192000" cy="20247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0" name="Рисунок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a:off x="0" y="1"/>
            <a:ext cx="12191999" cy="4837454"/>
          </a:xfrm>
          <a:solidFill>
            <a:schemeClr val="bg1">
              <a:lumMod val="95000"/>
            </a:schemeClr>
          </a:solidFill>
        </p:spPr>
        <p:txBody>
          <a:bodyPr lIns="360000" tIns="360000" rtlCol="0" anchor="t"/>
          <a:lstStyle>
            <a:lvl1pPr marL="0" indent="0" algn="l">
              <a:buNone/>
              <a:defRPr sz="1600" i="1">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изображение</a:t>
            </a:r>
          </a:p>
        </p:txBody>
      </p:sp>
      <p:sp>
        <p:nvSpPr>
          <p:cNvPr id="2" name="Заголовок 1">
            <a:extLst>
              <a:ext uri="{FF2B5EF4-FFF2-40B4-BE49-F238E27FC236}">
                <a16:creationId xmlns:a16="http://schemas.microsoft.com/office/drawing/2014/main" id="{8487E03C-DE68-4CE8-A7F1-B9DD28846BC8}"/>
              </a:ext>
            </a:extLst>
          </p:cNvPr>
          <p:cNvSpPr>
            <a:spLocks noGrp="1"/>
          </p:cNvSpPr>
          <p:nvPr userDrawn="1">
            <p:ph type="ctrTitle"/>
          </p:nvPr>
        </p:nvSpPr>
        <p:spPr>
          <a:xfrm>
            <a:off x="617704" y="5211721"/>
            <a:ext cx="4371792" cy="1128778"/>
          </a:xfrm>
        </p:spPr>
        <p:txBody>
          <a:bodyPr rtlCol="0" anchor="b"/>
          <a:lstStyle>
            <a:lvl1pPr algn="l">
              <a:defRPr sz="4000"/>
            </a:lvl1pPr>
          </a:lstStyle>
          <a:p>
            <a:pPr rtl="0"/>
            <a:r>
              <a:rPr lang="ru-RU" noProof="0"/>
              <a:t>Образец заголовка</a:t>
            </a:r>
          </a:p>
        </p:txBody>
      </p:sp>
      <p:grpSp>
        <p:nvGrpSpPr>
          <p:cNvPr id="29" name="Группа 28" title="Бумажная фоторамка">
            <a:extLst>
              <a:ext uri="{FF2B5EF4-FFF2-40B4-BE49-F238E27FC236}">
                <a16:creationId xmlns:a16="http://schemas.microsoft.com/office/drawing/2014/main" id="{677AFB22-6742-41C4-82FB-C4AE9A030367}"/>
              </a:ext>
            </a:extLst>
          </p:cNvPr>
          <p:cNvGrpSpPr/>
          <p:nvPr userDrawn="1"/>
        </p:nvGrpSpPr>
        <p:grpSpPr>
          <a:xfrm rot="21295767">
            <a:off x="5213054" y="1125704"/>
            <a:ext cx="3474160" cy="4337342"/>
            <a:chOff x="4636201" y="-1745975"/>
            <a:chExt cx="3474160" cy="4337342"/>
          </a:xfrm>
        </p:grpSpPr>
        <p:sp>
          <p:nvSpPr>
            <p:cNvPr id="15" name="Параллелограмм 14">
              <a:extLst>
                <a:ext uri="{FF2B5EF4-FFF2-40B4-BE49-F238E27FC236}">
                  <a16:creationId xmlns:a16="http://schemas.microsoft.com/office/drawing/2014/main" id="{AD8B2DCC-383E-4DE2-8D64-D0FDAAAFBD66}"/>
                </a:ext>
              </a:extLst>
            </p:cNvPr>
            <p:cNvSpPr/>
            <p:nvPr userDrawn="1"/>
          </p:nvSpPr>
          <p:spPr>
            <a:xfrm rot="5400000">
              <a:off x="4813604" y="-705389"/>
              <a:ext cx="3220061" cy="337345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16" name="Прямоугольник: скругленные углы 15">
              <a:extLst>
                <a:ext uri="{FF2B5EF4-FFF2-40B4-BE49-F238E27FC236}">
                  <a16:creationId xmlns:a16="http://schemas.microsoft.com/office/drawing/2014/main" id="{0BB3C4F0-6068-487E-B600-33DB85DB06FD}"/>
                </a:ext>
              </a:extLst>
            </p:cNvPr>
            <p:cNvSpPr/>
            <p:nvPr userDrawn="1"/>
          </p:nvSpPr>
          <p:spPr>
            <a:xfrm>
              <a:off x="4636201" y="-1745975"/>
              <a:ext cx="3220061" cy="3910358"/>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grpSp>
      <p:sp>
        <p:nvSpPr>
          <p:cNvPr id="18" name="Рисунок 17">
            <a:extLst>
              <a:ext uri="{FF2B5EF4-FFF2-40B4-BE49-F238E27FC236}">
                <a16:creationId xmlns:a16="http://schemas.microsoft.com/office/drawing/2014/main" id="{F2D0CD35-6F93-431A-997D-F16BD6DEDEE6}"/>
              </a:ext>
            </a:extLst>
          </p:cNvPr>
          <p:cNvSpPr>
            <a:spLocks noGrp="1"/>
          </p:cNvSpPr>
          <p:nvPr userDrawn="1">
            <p:ph type="pic" sz="quarter" idx="11" hasCustomPrompt="1"/>
          </p:nvPr>
        </p:nvSpPr>
        <p:spPr>
          <a:xfrm rot="21295767">
            <a:off x="5415274" y="1374875"/>
            <a:ext cx="2736000" cy="2880000"/>
          </a:xfrm>
          <a:solidFill>
            <a:schemeClr val="tx1">
              <a:lumMod val="75000"/>
              <a:lumOff val="25000"/>
            </a:schemeClr>
          </a:solidFill>
          <a:effectLst>
            <a:innerShdw blurRad="25400" dist="12700" dir="13500000">
              <a:prstClr val="black">
                <a:alpha val="16000"/>
              </a:prstClr>
            </a:innerShdw>
          </a:effectLst>
        </p:spPr>
        <p:txBody>
          <a:bodyPr lIns="180000" rIns="180000" rtlCol="0" anchor="ctr"/>
          <a:lstStyle>
            <a:lvl1pPr marL="0" indent="0" algn="ctr">
              <a:buNone/>
              <a:defRPr sz="1600" i="1">
                <a:solidFill>
                  <a:schemeClr val="bg1"/>
                </a:solidFill>
                <a:latin typeface="Times New Roman" panose="02020603050405020304" pitchFamily="18" charset="0"/>
                <a:cs typeface="Times New Roman" panose="02020603050405020304" pitchFamily="18" charset="0"/>
              </a:defRPr>
            </a:lvl1pPr>
          </a:lstStyle>
          <a:p>
            <a:pPr rtl="0"/>
            <a:r>
              <a:rPr lang="ru-RU" noProof="0"/>
              <a:t>Вставьте или перетащите свое фото</a:t>
            </a:r>
          </a:p>
        </p:txBody>
      </p:sp>
      <p:sp>
        <p:nvSpPr>
          <p:cNvPr id="3" name="Подзаголовок 2">
            <a:extLst>
              <a:ext uri="{FF2B5EF4-FFF2-40B4-BE49-F238E27FC236}">
                <a16:creationId xmlns:a16="http://schemas.microsoft.com/office/drawing/2014/main" id="{7EEE8855-FE55-4351-B21B-FE33CB8050C1}"/>
              </a:ext>
            </a:extLst>
          </p:cNvPr>
          <p:cNvSpPr>
            <a:spLocks noGrp="1"/>
          </p:cNvSpPr>
          <p:nvPr userDrawn="1">
            <p:ph type="subTitle" idx="1"/>
          </p:nvPr>
        </p:nvSpPr>
        <p:spPr>
          <a:xfrm>
            <a:off x="5461705" y="5313140"/>
            <a:ext cx="2178405" cy="1120015"/>
          </a:xfrm>
        </p:spPr>
        <p:txBody>
          <a:bodyPr rtlCol="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grpSp>
        <p:nvGrpSpPr>
          <p:cNvPr id="32" name="Группа 31" title="Бумажная фоторамка">
            <a:extLst>
              <a:ext uri="{FF2B5EF4-FFF2-40B4-BE49-F238E27FC236}">
                <a16:creationId xmlns:a16="http://schemas.microsoft.com/office/drawing/2014/main" id="{66FB9647-A9A4-4596-ABCF-E53AFFCAFB9F}"/>
              </a:ext>
            </a:extLst>
          </p:cNvPr>
          <p:cNvGrpSpPr/>
          <p:nvPr userDrawn="1"/>
        </p:nvGrpSpPr>
        <p:grpSpPr>
          <a:xfrm>
            <a:off x="8294018" y="401177"/>
            <a:ext cx="2847409" cy="3554872"/>
            <a:chOff x="12781483" y="-1318991"/>
            <a:chExt cx="3132150" cy="3910359"/>
          </a:xfrm>
        </p:grpSpPr>
        <p:sp>
          <p:nvSpPr>
            <p:cNvPr id="26" name="Параллелограмм 25">
              <a:extLst>
                <a:ext uri="{FF2B5EF4-FFF2-40B4-BE49-F238E27FC236}">
                  <a16:creationId xmlns:a16="http://schemas.microsoft.com/office/drawing/2014/main" id="{D6736371-3F18-4CDB-9DA9-9261F0E208A2}"/>
                </a:ext>
              </a:extLst>
            </p:cNvPr>
            <p:cNvSpPr/>
            <p:nvPr userDrawn="1"/>
          </p:nvSpPr>
          <p:spPr>
            <a:xfrm rot="5400000">
              <a:off x="12941422" y="-380844"/>
              <a:ext cx="2903066" cy="3041357"/>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7" name="Прямоугольник: скругленные углы 26">
              <a:extLst>
                <a:ext uri="{FF2B5EF4-FFF2-40B4-BE49-F238E27FC236}">
                  <a16:creationId xmlns:a16="http://schemas.microsoft.com/office/drawing/2014/main" id="{F9506654-1D1A-4961-B4A5-37A49D6CA565}"/>
                </a:ext>
              </a:extLst>
            </p:cNvPr>
            <p:cNvSpPr/>
            <p:nvPr userDrawn="1"/>
          </p:nvSpPr>
          <p:spPr>
            <a:xfrm>
              <a:off x="12781483" y="-1318991"/>
              <a:ext cx="2903066" cy="3525408"/>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grpSp>
      <p:sp>
        <p:nvSpPr>
          <p:cNvPr id="22" name="Рисунок 21">
            <a:extLst>
              <a:ext uri="{FF2B5EF4-FFF2-40B4-BE49-F238E27FC236}">
                <a16:creationId xmlns:a16="http://schemas.microsoft.com/office/drawing/2014/main" id="{9C367D40-BB87-4803-BDBA-AC460F1244D6}"/>
              </a:ext>
            </a:extLst>
          </p:cNvPr>
          <p:cNvSpPr>
            <a:spLocks noGrp="1"/>
          </p:cNvSpPr>
          <p:nvPr userDrawn="1">
            <p:ph type="pic" sz="quarter" idx="13" hasCustomPrompt="1"/>
          </p:nvPr>
        </p:nvSpPr>
        <p:spPr>
          <a:xfrm>
            <a:off x="8481972" y="577143"/>
            <a:ext cx="2242416" cy="2360438"/>
          </a:xfrm>
          <a:solidFill>
            <a:schemeClr val="tx1">
              <a:lumMod val="75000"/>
              <a:lumOff val="25000"/>
            </a:schemeClr>
          </a:solidFill>
          <a:effectLst>
            <a:innerShdw blurRad="25400" dist="12700" dir="13500000">
              <a:prstClr val="black">
                <a:alpha val="16000"/>
              </a:prstClr>
            </a:innerShdw>
          </a:effectLst>
        </p:spPr>
        <p:txBody>
          <a:bodyPr vert="horz" lIns="180000" tIns="0" rIns="180000" bIns="0" rtlCol="0" anchor="ctr">
            <a:noAutofit/>
          </a:bodyPr>
          <a:lstStyle>
            <a:lvl1pPr marL="0" indent="0" algn="ctr">
              <a:buNone/>
              <a:defRPr lang="en-ZA" sz="1600" i="1" dirty="0">
                <a:solidFill>
                  <a:schemeClr val="bg1"/>
                </a:solidFill>
                <a:latin typeface="Times New Roman" panose="02020603050405020304" pitchFamily="18" charset="0"/>
                <a:cs typeface="Times New Roman" panose="02020603050405020304" pitchFamily="18" charset="0"/>
              </a:defRPr>
            </a:lvl1pPr>
          </a:lstStyle>
          <a:p>
            <a:pPr marL="263525" lvl="0" indent="-263525" algn="ctr" rtl="0"/>
            <a:r>
              <a:rPr lang="ru-RU" noProof="0"/>
              <a:t>Вставьте или перетащите свое фото</a:t>
            </a:r>
          </a:p>
        </p:txBody>
      </p:sp>
      <p:grpSp>
        <p:nvGrpSpPr>
          <p:cNvPr id="33" name="Группа 32" title="Бумажная фоторамка">
            <a:extLst>
              <a:ext uri="{FF2B5EF4-FFF2-40B4-BE49-F238E27FC236}">
                <a16:creationId xmlns:a16="http://schemas.microsoft.com/office/drawing/2014/main" id="{8E420E19-DB68-48C3-A1A6-532E242347B9}"/>
              </a:ext>
            </a:extLst>
          </p:cNvPr>
          <p:cNvGrpSpPr/>
          <p:nvPr userDrawn="1"/>
        </p:nvGrpSpPr>
        <p:grpSpPr>
          <a:xfrm rot="182524">
            <a:off x="8625708" y="3010143"/>
            <a:ext cx="2699564" cy="3418505"/>
            <a:chOff x="8372395" y="-1103087"/>
            <a:chExt cx="2969520" cy="3760355"/>
          </a:xfrm>
        </p:grpSpPr>
        <p:sp>
          <p:nvSpPr>
            <p:cNvPr id="23" name="Параллелограмм 22">
              <a:extLst>
                <a:ext uri="{FF2B5EF4-FFF2-40B4-BE49-F238E27FC236}">
                  <a16:creationId xmlns:a16="http://schemas.microsoft.com/office/drawing/2014/main" id="{4995FC4C-C131-4103-8A8B-43882EF084F5}"/>
                </a:ext>
              </a:extLst>
            </p:cNvPr>
            <p:cNvSpPr/>
            <p:nvPr userDrawn="1"/>
          </p:nvSpPr>
          <p:spPr>
            <a:xfrm rot="16200000" flipH="1">
              <a:off x="8437722" y="-150836"/>
              <a:ext cx="2742777" cy="287343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sp>
          <p:nvSpPr>
            <p:cNvPr id="24" name="Прямоугольник: скругленные углы 23">
              <a:extLst>
                <a:ext uri="{FF2B5EF4-FFF2-40B4-BE49-F238E27FC236}">
                  <a16:creationId xmlns:a16="http://schemas.microsoft.com/office/drawing/2014/main" id="{7196844A-D143-4ECC-8931-C09D2B29B259}"/>
                </a:ext>
              </a:extLst>
            </p:cNvPr>
            <p:cNvSpPr/>
            <p:nvPr userDrawn="1"/>
          </p:nvSpPr>
          <p:spPr>
            <a:xfrm>
              <a:off x="8599138" y="-1103087"/>
              <a:ext cx="2742777" cy="3330757"/>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a:p>
          </p:txBody>
        </p:sp>
      </p:grpSp>
      <p:sp>
        <p:nvSpPr>
          <p:cNvPr id="20" name="Рисунок 19">
            <a:extLst>
              <a:ext uri="{FF2B5EF4-FFF2-40B4-BE49-F238E27FC236}">
                <a16:creationId xmlns:a16="http://schemas.microsoft.com/office/drawing/2014/main" id="{8BC2FA13-02E5-4A0C-BA55-439D723E00C8}"/>
              </a:ext>
            </a:extLst>
          </p:cNvPr>
          <p:cNvSpPr>
            <a:spLocks noGrp="1"/>
          </p:cNvSpPr>
          <p:nvPr userDrawn="1">
            <p:ph type="pic" sz="quarter" idx="12" hasCustomPrompt="1"/>
          </p:nvPr>
        </p:nvSpPr>
        <p:spPr>
          <a:xfrm rot="182524">
            <a:off x="9041958" y="3196542"/>
            <a:ext cx="2118605" cy="2230110"/>
          </a:xfrm>
          <a:solidFill>
            <a:schemeClr val="tx1">
              <a:lumMod val="75000"/>
              <a:lumOff val="25000"/>
            </a:schemeClr>
          </a:solidFill>
          <a:effectLst>
            <a:innerShdw blurRad="25400" dist="12700" dir="13500000">
              <a:prstClr val="black">
                <a:alpha val="16000"/>
              </a:prstClr>
            </a:innerShdw>
          </a:effectLst>
        </p:spPr>
        <p:txBody>
          <a:bodyPr vert="horz" lIns="180000" tIns="0" rIns="180000" bIns="0" rtlCol="0" anchor="ctr">
            <a:noAutofit/>
          </a:bodyPr>
          <a:lstStyle>
            <a:lvl1pPr marL="0" indent="0" algn="ctr">
              <a:buNone/>
              <a:defRPr lang="en-ZA" sz="1600" i="1" dirty="0">
                <a:solidFill>
                  <a:schemeClr val="bg1"/>
                </a:solidFill>
                <a:latin typeface="Times New Roman" panose="02020603050405020304" pitchFamily="18" charset="0"/>
                <a:cs typeface="Times New Roman" panose="02020603050405020304" pitchFamily="18" charset="0"/>
              </a:defRPr>
            </a:lvl1pPr>
          </a:lstStyle>
          <a:p>
            <a:pPr marL="263525" lvl="0" indent="-263525" algn="ctr" rtl="0"/>
            <a:r>
              <a:rPr lang="ru-RU" noProof="0"/>
              <a:t>Вставьте или перетащите свое фото</a:t>
            </a:r>
          </a:p>
        </p:txBody>
      </p:sp>
    </p:spTree>
    <p:extLst>
      <p:ext uri="{BB962C8B-B14F-4D97-AF65-F5344CB8AC3E}">
        <p14:creationId xmlns:p14="http://schemas.microsoft.com/office/powerpoint/2010/main" val="1250627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ABA25-BCBE-4CCA-BA55-7B9970245069}" type="datetimeFigureOut">
              <a:rPr lang="ru-RU" smtClean="0"/>
              <a:t>29.06.2023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2DED7D-87C0-4A62-8FC8-8070E50CB090}" type="slidenum">
              <a:rPr lang="ru-RU" smtClean="0"/>
              <a:t>‹#›</a:t>
            </a:fld>
            <a:endParaRPr lang="ru-RU"/>
          </a:p>
        </p:txBody>
      </p:sp>
    </p:spTree>
    <p:extLst>
      <p:ext uri="{BB962C8B-B14F-4D97-AF65-F5344CB8AC3E}">
        <p14:creationId xmlns:p14="http://schemas.microsoft.com/office/powerpoint/2010/main" val="4128103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4.jpeg"/><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размытое изображение городского пейзажа" title="размытое изображение городского пейзажа">
            <a:extLst>
              <a:ext uri="{FF2B5EF4-FFF2-40B4-BE49-F238E27FC236}">
                <a16:creationId xmlns:a16="http://schemas.microsoft.com/office/drawing/2014/main" id="{745D072B-5C98-4218-B559-D6AD1968276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grpSp>
        <p:nvGrpSpPr>
          <p:cNvPr id="15" name="Группа 14" title="Бумажная фоторамка">
            <a:extLst>
              <a:ext uri="{FF2B5EF4-FFF2-40B4-BE49-F238E27FC236}">
                <a16:creationId xmlns:a16="http://schemas.microsoft.com/office/drawing/2014/main" id="{2BB77C0C-1042-44F9-A00C-9DEE176AE494}"/>
              </a:ext>
            </a:extLst>
          </p:cNvPr>
          <p:cNvGrpSpPr/>
          <p:nvPr/>
        </p:nvGrpSpPr>
        <p:grpSpPr>
          <a:xfrm rot="21295767">
            <a:off x="5213054" y="1125704"/>
            <a:ext cx="3474160" cy="4337342"/>
            <a:chOff x="4636201" y="-1745975"/>
            <a:chExt cx="3474160" cy="4337342"/>
          </a:xfrm>
        </p:grpSpPr>
        <p:sp>
          <p:nvSpPr>
            <p:cNvPr id="16" name="Параллелограмм 15">
              <a:extLst>
                <a:ext uri="{FF2B5EF4-FFF2-40B4-BE49-F238E27FC236}">
                  <a16:creationId xmlns:a16="http://schemas.microsoft.com/office/drawing/2014/main" id="{269610D6-7006-4BA5-A69B-3C7A4ED489FF}"/>
                </a:ext>
              </a:extLst>
            </p:cNvPr>
            <p:cNvSpPr/>
            <p:nvPr userDrawn="1"/>
          </p:nvSpPr>
          <p:spPr>
            <a:xfrm rot="5400000">
              <a:off x="4813604" y="-705389"/>
              <a:ext cx="3220061" cy="337345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17" name="Прямоугольник: скругленные углы 16" descr="Фоторамка">
              <a:extLst>
                <a:ext uri="{FF2B5EF4-FFF2-40B4-BE49-F238E27FC236}">
                  <a16:creationId xmlns:a16="http://schemas.microsoft.com/office/drawing/2014/main" id="{796A7B23-46FE-43D7-A493-FB56337C450D}"/>
                </a:ext>
              </a:extLst>
            </p:cNvPr>
            <p:cNvSpPr/>
            <p:nvPr userDrawn="1"/>
          </p:nvSpPr>
          <p:spPr>
            <a:xfrm>
              <a:off x="4636201" y="-1745975"/>
              <a:ext cx="3220061" cy="3910358"/>
            </a:xfrm>
            <a:prstGeom prst="roundRect">
              <a:avLst>
                <a:gd name="adj" fmla="val 454"/>
              </a:avLst>
            </a:prstGeom>
            <a:blipFill dpi="0" rotWithShape="1">
              <a:blip r:embed="rId4" cstate="screen">
                <a:extLst>
                  <a:ext uri="{BEBA8EAE-BF5A-486C-A8C5-ECC9F3942E4B}">
                    <a14:imgProps xmlns:a14="http://schemas.microsoft.com/office/drawing/2010/main">
                      <a14:imgLayer r:embed="rId5">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grpSp>
      <p:grpSp>
        <p:nvGrpSpPr>
          <p:cNvPr id="18" name="Группа 17" title="Бумажная фоторамка">
            <a:extLst>
              <a:ext uri="{FF2B5EF4-FFF2-40B4-BE49-F238E27FC236}">
                <a16:creationId xmlns:a16="http://schemas.microsoft.com/office/drawing/2014/main" id="{B6B1D40C-7E92-4FF3-A3DE-A858E37F3928}"/>
              </a:ext>
            </a:extLst>
          </p:cNvPr>
          <p:cNvGrpSpPr/>
          <p:nvPr/>
        </p:nvGrpSpPr>
        <p:grpSpPr>
          <a:xfrm rot="966092">
            <a:off x="7891664" y="570101"/>
            <a:ext cx="3699031" cy="5045690"/>
            <a:chOff x="12781483" y="-1318991"/>
            <a:chExt cx="3132151" cy="3910359"/>
          </a:xfrm>
        </p:grpSpPr>
        <p:sp>
          <p:nvSpPr>
            <p:cNvPr id="19" name="Параллелограмм 18">
              <a:extLst>
                <a:ext uri="{FF2B5EF4-FFF2-40B4-BE49-F238E27FC236}">
                  <a16:creationId xmlns:a16="http://schemas.microsoft.com/office/drawing/2014/main" id="{E3463503-E42B-437B-A892-C13AB4A175E5}"/>
                </a:ext>
              </a:extLst>
            </p:cNvPr>
            <p:cNvSpPr/>
            <p:nvPr userDrawn="1"/>
          </p:nvSpPr>
          <p:spPr>
            <a:xfrm rot="5400000">
              <a:off x="12941422" y="-380844"/>
              <a:ext cx="2903066" cy="3041357"/>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20" name="Прямоугольник: скругленные углы 19" descr="Фоторамка">
              <a:extLst>
                <a:ext uri="{FF2B5EF4-FFF2-40B4-BE49-F238E27FC236}">
                  <a16:creationId xmlns:a16="http://schemas.microsoft.com/office/drawing/2014/main" id="{0EF8A4BF-A43E-4569-9286-DE035DF7EE4B}"/>
                </a:ext>
              </a:extLst>
            </p:cNvPr>
            <p:cNvSpPr/>
            <p:nvPr userDrawn="1"/>
          </p:nvSpPr>
          <p:spPr>
            <a:xfrm>
              <a:off x="12781483" y="-1318991"/>
              <a:ext cx="3132151" cy="3809326"/>
            </a:xfrm>
            <a:prstGeom prst="roundRect">
              <a:avLst>
                <a:gd name="adj" fmla="val 454"/>
              </a:avLst>
            </a:prstGeom>
            <a:blipFill dpi="0" rotWithShape="1">
              <a:blip r:embed="rId4" cstate="screen">
                <a:extLst>
                  <a:ext uri="{BEBA8EAE-BF5A-486C-A8C5-ECC9F3942E4B}">
                    <a14:imgProps xmlns:a14="http://schemas.microsoft.com/office/drawing/2010/main">
                      <a14:imgLayer r:embed="rId5">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grpSp>
      <p:sp>
        <p:nvSpPr>
          <p:cNvPr id="3" name="Заголовок 2">
            <a:extLst>
              <a:ext uri="{FF2B5EF4-FFF2-40B4-BE49-F238E27FC236}">
                <a16:creationId xmlns:a16="http://schemas.microsoft.com/office/drawing/2014/main" id="{2364D1BF-A06E-4FF1-A6F2-DDA5CFC83776}"/>
              </a:ext>
            </a:extLst>
          </p:cNvPr>
          <p:cNvSpPr>
            <a:spLocks noGrp="1"/>
          </p:cNvSpPr>
          <p:nvPr>
            <p:ph type="ctrTitle"/>
          </p:nvPr>
        </p:nvSpPr>
        <p:spPr>
          <a:xfrm>
            <a:off x="617703" y="5211721"/>
            <a:ext cx="4696479" cy="1128778"/>
          </a:xfrm>
        </p:spPr>
        <p:txBody>
          <a:bodyPr rtlCol="0">
            <a:normAutofit/>
            <a:scene3d>
              <a:camera prst="orthographicFront"/>
              <a:lightRig rig="soft" dir="t">
                <a:rot lat="0" lon="0" rev="15600000"/>
              </a:lightRig>
            </a:scene3d>
            <a:sp3d extrusionH="57150" prstMaterial="softEdge">
              <a:bevelT w="25400" h="38100"/>
            </a:sp3d>
          </a:bodyPr>
          <a:lstStyle/>
          <a:p>
            <a:pPr rtl="0"/>
            <a:r>
              <a:rPr lang="en-GB" sz="5400" b="1" dirty="0">
                <a:ln/>
                <a:solidFill>
                  <a:schemeClr val="accent4"/>
                </a:solidFill>
                <a:effectLst>
                  <a:outerShdw blurRad="60007" dist="200025" dir="15000000" sy="30000" kx="-1800000" algn="bl" rotWithShape="0">
                    <a:prstClr val="black">
                      <a:alpha val="32000"/>
                    </a:prstClr>
                  </a:outerShdw>
                </a:effectLst>
                <a:latin typeface="Baskerville Old Face" panose="02020602080505020303" pitchFamily="18" charset="0"/>
              </a:rPr>
              <a:t>MY FRIEND</a:t>
            </a:r>
            <a:endParaRPr lang="ru-RU" sz="5400" b="1" dirty="0">
              <a:ln/>
              <a:solidFill>
                <a:schemeClr val="accent4"/>
              </a:solidFill>
              <a:effectLst>
                <a:outerShdw blurRad="60007" dist="200025" dir="15000000" sy="30000" kx="-1800000" algn="bl" rotWithShape="0">
                  <a:prstClr val="black">
                    <a:alpha val="32000"/>
                  </a:prstClr>
                </a:outerShdw>
              </a:effectLst>
            </a:endParaRPr>
          </a:p>
        </p:txBody>
      </p:sp>
      <p:cxnSp>
        <p:nvCxnSpPr>
          <p:cNvPr id="8" name="Прямая соединительная линия 7" descr="вертикальная линия">
            <a:extLst>
              <a:ext uri="{FF2B5EF4-FFF2-40B4-BE49-F238E27FC236}">
                <a16:creationId xmlns:a16="http://schemas.microsoft.com/office/drawing/2014/main" id="{C0B893E7-2D9C-445D-8C3C-B056DC61CD6B}"/>
              </a:ext>
              <a:ext uri="{C183D7F6-B498-43B3-948B-1728B52AA6E4}">
                <adec:decorative xmlns:adec="http://schemas.microsoft.com/office/drawing/2017/decorative" val="1"/>
              </a:ext>
            </a:extLst>
          </p:cNvPr>
          <p:cNvCxnSpPr>
            <a:cxnSpLocks/>
          </p:cNvCxnSpPr>
          <p:nvPr/>
        </p:nvCxnSpPr>
        <p:spPr>
          <a:xfrm>
            <a:off x="5365842" y="5313321"/>
            <a:ext cx="0" cy="896157"/>
          </a:xfrm>
          <a:prstGeom prst="line">
            <a:avLst/>
          </a:prstGeom>
          <a:ln w="381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4" name="Рисунок 23" descr="девушка, запустившая руку в свои волосы" title="девушка, запустившая руку в свои волосы">
            <a:extLst>
              <a:ext uri="{FF2B5EF4-FFF2-40B4-BE49-F238E27FC236}">
                <a16:creationId xmlns:a16="http://schemas.microsoft.com/office/drawing/2014/main" id="{66FC3179-49DF-4B67-B2C1-D4EDD3EDCBC7}"/>
              </a:ext>
            </a:extLst>
          </p:cNvPr>
          <p:cNvPicPr>
            <a:picLocks noGrp="1" noChangeAspect="1"/>
          </p:cNvPicPr>
          <p:nvPr>
            <p:ph type="pic" sz="quarter" idx="4294967295"/>
          </p:nvPr>
        </p:nvPicPr>
        <p:blipFill rotWithShape="1">
          <a:blip r:embed="rId6" cstate="screen">
            <a:extLst>
              <a:ext uri="{28A0092B-C50C-407E-A947-70E740481C1C}">
                <a14:useLocalDpi xmlns:a14="http://schemas.microsoft.com/office/drawing/2010/main"/>
              </a:ext>
            </a:extLst>
          </a:blip>
          <a:srcRect/>
          <a:stretch/>
        </p:blipFill>
        <p:spPr>
          <a:xfrm rot="21253201" flipH="1">
            <a:off x="5518032" y="1500596"/>
            <a:ext cx="2736000" cy="2996292"/>
          </a:xfrm>
          <a:prstGeom prst="rect">
            <a:avLst/>
          </a:prstGeom>
        </p:spPr>
      </p:pic>
      <p:pic>
        <p:nvPicPr>
          <p:cNvPr id="25" name="Рисунок 24" descr="женщина позирует, подняв руки над головой">
            <a:extLst>
              <a:ext uri="{FF2B5EF4-FFF2-40B4-BE49-F238E27FC236}">
                <a16:creationId xmlns:a16="http://schemas.microsoft.com/office/drawing/2014/main" id="{2F9D0333-4628-40A7-9000-00224ED81DDC}"/>
              </a:ext>
            </a:extLst>
          </p:cNvPr>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a:xfrm rot="977041">
            <a:off x="8164120" y="1182300"/>
            <a:ext cx="3341326" cy="3517185"/>
          </a:xfrm>
        </p:spPr>
      </p:pic>
      <p:sp>
        <p:nvSpPr>
          <p:cNvPr id="2" name="TextBox 1"/>
          <p:cNvSpPr txBox="1"/>
          <p:nvPr/>
        </p:nvSpPr>
        <p:spPr>
          <a:xfrm>
            <a:off x="7197812" y="6271839"/>
            <a:ext cx="4376081" cy="369332"/>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ru-RU" b="1" dirty="0" err="1">
                <a:ln/>
                <a:solidFill>
                  <a:schemeClr val="accent3"/>
                </a:solidFill>
              </a:rPr>
              <a:t>Арсалиева</a:t>
            </a:r>
            <a:r>
              <a:rPr lang="ru-RU" b="1" dirty="0">
                <a:ln/>
                <a:solidFill>
                  <a:schemeClr val="accent3"/>
                </a:solidFill>
              </a:rPr>
              <a:t> Э.Х., </a:t>
            </a:r>
            <a:r>
              <a:rPr lang="ru-RU" b="1" dirty="0" err="1">
                <a:ln/>
                <a:solidFill>
                  <a:schemeClr val="accent3"/>
                </a:solidFill>
              </a:rPr>
              <a:t>ст.преподаватель</a:t>
            </a:r>
            <a:r>
              <a:rPr lang="ru-RU" b="1" dirty="0">
                <a:ln/>
                <a:solidFill>
                  <a:schemeClr val="accent3"/>
                </a:solidFill>
              </a:rPr>
              <a:t> ЧГПУ</a:t>
            </a:r>
          </a:p>
        </p:txBody>
      </p:sp>
    </p:spTree>
    <p:extLst>
      <p:ext uri="{BB962C8B-B14F-4D97-AF65-F5344CB8AC3E}">
        <p14:creationId xmlns:p14="http://schemas.microsoft.com/office/powerpoint/2010/main" val="2076998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женщина позирует, подняв руки над головой">
            <a:extLst>
              <a:ext uri="{FF2B5EF4-FFF2-40B4-BE49-F238E27FC236}">
                <a16:creationId xmlns:a16="http://schemas.microsoft.com/office/drawing/2014/main" id="{2F9D0333-4628-40A7-9000-00224ED81DDC}"/>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244454" y="1198290"/>
            <a:ext cx="3766782" cy="4364076"/>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529672" y="2281829"/>
            <a:ext cx="3028700" cy="3663510"/>
          </a:xfrm>
        </p:spPr>
        <p:txBody>
          <a:bodyPr rtlCol="0">
            <a:normAutofit fontScale="90000"/>
          </a:bodyPr>
          <a:lstStyle/>
          <a:p>
            <a:pPr indent="450215">
              <a:lnSpc>
                <a:spcPct val="150000"/>
              </a:lnSpc>
              <a:spcAft>
                <a:spcPts val="0"/>
              </a:spcAft>
            </a:pPr>
            <a:r>
              <a:rPr lang="en-GB" sz="2200" dirty="0">
                <a:latin typeface="Baskerville Old Face" panose="02020602080505020303" pitchFamily="18" charset="0"/>
                <a:ea typeface="Times New Roman" panose="02020603050405020304" pitchFamily="18" charset="0"/>
                <a:cs typeface="Times New Roman" panose="02020603050405020304" pitchFamily="18" charset="0"/>
              </a:rPr>
              <a:t>I would like to tell you about my friends. I have a lot of them, but my close friend is Marina. She is my school-mate.</a:t>
            </a:r>
            <a:br>
              <a:rPr lang="ru-RU" dirty="0">
                <a:latin typeface="Baskerville Old Face" panose="02020602080505020303" pitchFamily="18" charset="0"/>
                <a:ea typeface="Times New Roman" panose="02020603050405020304" pitchFamily="18" charset="0"/>
                <a:cs typeface="Times New Roman" panose="02020603050405020304" pitchFamily="18" charset="0"/>
              </a:rPr>
            </a:br>
            <a:endParaRPr lang="ru-RU"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7870009" y="2904079"/>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2860817" y="1013824"/>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1855407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4212172" y="1249491"/>
            <a:ext cx="3767655" cy="4359018"/>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613947" y="824108"/>
            <a:ext cx="3028700" cy="4738258"/>
          </a:xfrm>
        </p:spPr>
        <p:txBody>
          <a:bodyPr rtlCol="0">
            <a:noAutofit/>
          </a:bodyPr>
          <a:lstStyle/>
          <a:p>
            <a:r>
              <a:rPr lang="en-GB" sz="2000" dirty="0">
                <a:latin typeface="Baskerville Old Face" panose="02020602080505020303" pitchFamily="18" charset="0"/>
              </a:rPr>
              <a:t>We have been studying together in one form all the eleven years of our school-life. She is 17. We have nothing in common in appearance. Marina is pretty in her own way. She is thin and slender, not very tall. Her hair is red and straight, her face is oval and her forehead is high. She has a turn-up nose and beautiful green eyes with bushy eyelashes.</a:t>
            </a:r>
            <a:br>
              <a:rPr lang="ru-RU" sz="2000" dirty="0"/>
            </a:br>
            <a:endParaRPr lang="ru-RU" sz="2000"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7326906" y="1689429"/>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3359897" y="1689428"/>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1558089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4212172" y="1249491"/>
            <a:ext cx="3767655" cy="4359018"/>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8543344" y="2620031"/>
            <a:ext cx="3402105" cy="2541378"/>
          </a:xfrm>
        </p:spPr>
        <p:txBody>
          <a:bodyPr rtlCol="0">
            <a:noAutofit/>
          </a:bodyPr>
          <a:lstStyle/>
          <a:p>
            <a:r>
              <a:rPr lang="en-GB" sz="2000" dirty="0">
                <a:latin typeface="Baskerville Old Face" panose="02020602080505020303" pitchFamily="18" charset="0"/>
                <a:ea typeface="Times New Roman" panose="02020603050405020304" pitchFamily="18" charset="0"/>
                <a:cs typeface="Times New Roman" panose="02020603050405020304" pitchFamily="18" charset="0"/>
              </a:rPr>
              <a:t>Marina is as good as gold. Warm-hearted and gentle, quiet and well-bred. Everyone loves her. She is always well dressed and neat. She is always ready to help people, when they are in need.</a:t>
            </a:r>
            <a:br>
              <a:rPr lang="en-GB" sz="2000" dirty="0">
                <a:latin typeface="Baskerville Old Face" panose="02020602080505020303" pitchFamily="18" charset="0"/>
                <a:ea typeface="Times New Roman" panose="02020603050405020304" pitchFamily="18" charset="0"/>
                <a:cs typeface="Times New Roman" panose="02020603050405020304" pitchFamily="18" charset="0"/>
              </a:rPr>
            </a:br>
            <a:endParaRPr lang="ru-RU" sz="2000"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7326906" y="1689429"/>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1374449" y="2441333"/>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1050718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4339323" y="1497638"/>
            <a:ext cx="3630305" cy="3581258"/>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8322572" y="129314"/>
            <a:ext cx="3848668" cy="6127845"/>
          </a:xfrm>
        </p:spPr>
        <p:txBody>
          <a:bodyPr rtlCol="0">
            <a:normAutofit/>
          </a:bodyPr>
          <a:lstStyle/>
          <a:p>
            <a:pPr indent="450215">
              <a:lnSpc>
                <a:spcPct val="150000"/>
              </a:lnSpc>
              <a:spcAft>
                <a:spcPts val="0"/>
              </a:spcAft>
            </a:pPr>
            <a:r>
              <a:rPr lang="en-GB" sz="2200" dirty="0">
                <a:latin typeface="Baskerville Old Face" panose="02020602080505020303" pitchFamily="18" charset="0"/>
                <a:ea typeface="Times New Roman" panose="02020603050405020304" pitchFamily="18" charset="0"/>
                <a:cs typeface="Times New Roman" panose="02020603050405020304" pitchFamily="18" charset="0"/>
              </a:rPr>
              <a:t>Marina is the only daughter of her parents and they adore her. Nevertheless she is not selfish.</a:t>
            </a:r>
            <a:br>
              <a:rPr lang="en-GB" sz="2200" dirty="0">
                <a:latin typeface="Baskerville Old Face" panose="02020602080505020303" pitchFamily="18" charset="0"/>
                <a:ea typeface="Times New Roman" panose="02020603050405020304" pitchFamily="18" charset="0"/>
                <a:cs typeface="Times New Roman" panose="02020603050405020304" pitchFamily="18" charset="0"/>
              </a:rPr>
            </a:br>
            <a:r>
              <a:rPr lang="en-GB" sz="2200" dirty="0">
                <a:latin typeface="Baskerville Old Face" panose="02020602080505020303" pitchFamily="18" charset="0"/>
                <a:ea typeface="Times New Roman" panose="02020603050405020304" pitchFamily="18" charset="0"/>
                <a:cs typeface="Times New Roman" panose="02020603050405020304" pitchFamily="18" charset="0"/>
              </a:rPr>
              <a:t>I like to be around her, because she knows a lot of interesting stories, funny jokes. She is fond of reading.</a:t>
            </a:r>
            <a:endParaRPr lang="ru-RU"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1191801" y="357508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3359897" y="1689428"/>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4268598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4359799" y="1397412"/>
            <a:ext cx="3471015" cy="3848071"/>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439896" y="723331"/>
            <a:ext cx="3348173" cy="4470104"/>
          </a:xfrm>
        </p:spPr>
        <p:txBody>
          <a:bodyPr rtlCol="0">
            <a:noAutofit/>
          </a:bodyPr>
          <a:lstStyle/>
          <a:p>
            <a:r>
              <a:rPr lang="en-GB" sz="2000" dirty="0">
                <a:latin typeface="Baskerville Old Face" panose="02020602080505020303" pitchFamily="18" charset="0"/>
              </a:rPr>
              <a:t>Marina goes in for sports. She plays tennis and swims. She does well at school and it seems to me that all the subjects come equally easy to her. This year she is leaving school and has chosen medicine as future profession. I hope she will make a good doctor.</a:t>
            </a:r>
            <a:br>
              <a:rPr lang="en-GB" sz="2000" dirty="0">
                <a:latin typeface="Baskerville Old Face" panose="02020602080505020303" pitchFamily="18" charset="0"/>
              </a:rPr>
            </a:br>
            <a:endParaRPr lang="ru-RU" sz="2000"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7326906" y="1689429"/>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3359897" y="1689428"/>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1532976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4298206" y="1689428"/>
            <a:ext cx="3713030" cy="3387539"/>
          </a:xfrm>
          <a:prstGeom prst="rect">
            <a:avLst/>
          </a:prstGeom>
        </p:spPr>
      </p:pic>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8830715" y="775386"/>
            <a:ext cx="3028700" cy="2653237"/>
          </a:xfrm>
        </p:spPr>
        <p:txBody>
          <a:bodyPr rtlCol="0">
            <a:normAutofit/>
          </a:bodyPr>
          <a:lstStyle/>
          <a:p>
            <a:pPr indent="450215">
              <a:lnSpc>
                <a:spcPct val="150000"/>
              </a:lnSpc>
              <a:spcAft>
                <a:spcPts val="0"/>
              </a:spcAft>
            </a:pPr>
            <a:r>
              <a:rPr lang="en-GB" sz="2000" dirty="0">
                <a:latin typeface="Baskerville Old Face" panose="02020602080505020303" pitchFamily="18" charset="0"/>
                <a:ea typeface="Times New Roman" panose="02020603050405020304" pitchFamily="18" charset="0"/>
                <a:cs typeface="Times New Roman" panose="02020603050405020304" pitchFamily="18" charset="0"/>
              </a:rPr>
              <a:t>I am happy to have such a friend as Marina. I am sure we shall be friends forever.</a:t>
            </a:r>
            <a:endParaRPr lang="ru-RU" sz="2000" dirty="0">
              <a:effectLst/>
              <a:latin typeface="Baskerville Old Face" panose="02020602080505020303" pitchFamily="18" charset="0"/>
              <a:ea typeface="Times New Roman" panose="02020603050405020304" pitchFamily="18" charset="0"/>
              <a:cs typeface="Times New Roman" panose="02020603050405020304" pitchFamily="18" charset="0"/>
            </a:endParaRPr>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7326906" y="1689429"/>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3359897" y="4058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3359897" y="1689428"/>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Tree>
    <p:extLst>
      <p:ext uri="{BB962C8B-B14F-4D97-AF65-F5344CB8AC3E}">
        <p14:creationId xmlns:p14="http://schemas.microsoft.com/office/powerpoint/2010/main" val="2314842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A5075320-BA61-4B57-AEF1-46934E19A363}"/>
              </a:ext>
            </a:extLst>
          </p:cNvPr>
          <p:cNvSpPr>
            <a:spLocks noGrp="1"/>
          </p:cNvSpPr>
          <p:nvPr>
            <p:ph type="title"/>
          </p:nvPr>
        </p:nvSpPr>
        <p:spPr>
          <a:xfrm>
            <a:off x="1012157" y="415113"/>
            <a:ext cx="3028700" cy="982300"/>
          </a:xfrm>
        </p:spPr>
        <p:txBody>
          <a:bodyPr rtlCol="0">
            <a:noAutofit/>
          </a:bodyPr>
          <a:lstStyle/>
          <a:p>
            <a:pPr indent="450215">
              <a:lnSpc>
                <a:spcPct val="150000"/>
              </a:lnSpc>
              <a:spcAft>
                <a:spcPts val="0"/>
              </a:spcAft>
            </a:pPr>
            <a:r>
              <a:rPr lang="en-GB" sz="4000" b="1" dirty="0">
                <a:latin typeface="Baskerville Old Face" panose="02020602080505020303" pitchFamily="18" charset="0"/>
                <a:ea typeface="Times New Roman" panose="02020603050405020304" pitchFamily="18" charset="0"/>
                <a:cs typeface="Times New Roman" panose="02020603050405020304" pitchFamily="18" charset="0"/>
              </a:rPr>
              <a:t>Questions:</a:t>
            </a:r>
            <a:endParaRPr lang="ru-RU" sz="2000" noProof="1"/>
          </a:p>
        </p:txBody>
      </p:sp>
      <p:sp>
        <p:nvSpPr>
          <p:cNvPr id="4" name="Овал 3" descr="Анимированное свечение">
            <a:extLst>
              <a:ext uri="{FF2B5EF4-FFF2-40B4-BE49-F238E27FC236}">
                <a16:creationId xmlns:a16="http://schemas.microsoft.com/office/drawing/2014/main" id="{54D55DE9-09D5-40B0-B1B4-2352AF7129AF}"/>
              </a:ext>
            </a:extLst>
          </p:cNvPr>
          <p:cNvSpPr>
            <a:spLocks noChangeAspect="1"/>
          </p:cNvSpPr>
          <p:nvPr/>
        </p:nvSpPr>
        <p:spPr>
          <a:xfrm rot="5400000">
            <a:off x="8022942" y="2645704"/>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5" name="Овал 4" descr="Анимированное свечение">
            <a:extLst>
              <a:ext uri="{FF2B5EF4-FFF2-40B4-BE49-F238E27FC236}">
                <a16:creationId xmlns:a16="http://schemas.microsoft.com/office/drawing/2014/main" id="{F41741CC-5E03-4CF6-91D3-7E18D474007C}"/>
              </a:ext>
            </a:extLst>
          </p:cNvPr>
          <p:cNvSpPr>
            <a:spLocks noChangeAspect="1"/>
          </p:cNvSpPr>
          <p:nvPr/>
        </p:nvSpPr>
        <p:spPr>
          <a:xfrm rot="5400000">
            <a:off x="2665939" y="4487557"/>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6" name="Овал 5" descr="Анимированное свечение">
            <a:extLst>
              <a:ext uri="{FF2B5EF4-FFF2-40B4-BE49-F238E27FC236}">
                <a16:creationId xmlns:a16="http://schemas.microsoft.com/office/drawing/2014/main" id="{B8C29563-6B4D-4826-A3BF-700640BD5B74}"/>
              </a:ext>
            </a:extLst>
          </p:cNvPr>
          <p:cNvSpPr>
            <a:spLocks noChangeAspect="1"/>
          </p:cNvSpPr>
          <p:nvPr/>
        </p:nvSpPr>
        <p:spPr>
          <a:xfrm rot="5400000">
            <a:off x="493748" y="114189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7" name="Овал 6" descr="Анимированное свечение">
            <a:extLst>
              <a:ext uri="{FF2B5EF4-FFF2-40B4-BE49-F238E27FC236}">
                <a16:creationId xmlns:a16="http://schemas.microsoft.com/office/drawing/2014/main" id="{1B597C3F-DAF3-43F8-9022-15DB5AC51E5B}"/>
              </a:ext>
            </a:extLst>
          </p:cNvPr>
          <p:cNvSpPr>
            <a:spLocks noChangeAspect="1"/>
          </p:cNvSpPr>
          <p:nvPr/>
        </p:nvSpPr>
        <p:spPr>
          <a:xfrm rot="5400000">
            <a:off x="6279897" y="5193435"/>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8" name="Овал 7" descr="Анимированное свечение">
            <a:extLst>
              <a:ext uri="{FF2B5EF4-FFF2-40B4-BE49-F238E27FC236}">
                <a16:creationId xmlns:a16="http://schemas.microsoft.com/office/drawing/2014/main" id="{E558E62B-E9AD-42DB-A62F-92581E5DE20E}"/>
              </a:ext>
            </a:extLst>
          </p:cNvPr>
          <p:cNvSpPr>
            <a:spLocks noChangeAspect="1"/>
          </p:cNvSpPr>
          <p:nvPr/>
        </p:nvSpPr>
        <p:spPr>
          <a:xfrm rot="5400000">
            <a:off x="5661061" y="-106396"/>
            <a:ext cx="1503809" cy="1503809"/>
          </a:xfrm>
          <a:prstGeom prst="ellipse">
            <a:avLst/>
          </a:prstGeom>
          <a:gradFill flip="none" rotWithShape="1">
            <a:gsLst>
              <a:gs pos="40000">
                <a:schemeClr val="accent1">
                  <a:alpha val="26000"/>
                </a:schemeClr>
              </a:gs>
              <a:gs pos="8000">
                <a:schemeClr val="bg1"/>
              </a:gs>
              <a:gs pos="16000">
                <a:srgbClr val="FFFEF3">
                  <a:alpha val="94000"/>
                </a:srgbClr>
              </a:gs>
              <a:gs pos="79000">
                <a:srgbClr val="131418">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p>
        </p:txBody>
      </p:sp>
      <p:sp>
        <p:nvSpPr>
          <p:cNvPr id="10" name="Прямоугольник 9"/>
          <p:cNvSpPr/>
          <p:nvPr/>
        </p:nvSpPr>
        <p:spPr>
          <a:xfrm>
            <a:off x="4380520" y="1197007"/>
            <a:ext cx="3302759" cy="4401205"/>
          </a:xfrm>
          <a:prstGeom prst="rect">
            <a:avLst/>
          </a:prstGeom>
        </p:spPr>
        <p:txBody>
          <a:bodyPr wrap="square">
            <a:spAutoFit/>
          </a:bodyPr>
          <a:lstStyle/>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What is your friend’s name?</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How old is she?</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Is she pretty? Describe her appearance.</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Is she always dressed well?</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How does she do at school?</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Does she go in for sports?</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What hobbies does she have?</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457200" indent="-4572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Why is she your best friend?</a:t>
            </a:r>
            <a:endParaRPr lang="ru-RU" sz="2000" dirty="0">
              <a:solidFill>
                <a:schemeClr val="bg1"/>
              </a:solidFill>
            </a:endParaRPr>
          </a:p>
        </p:txBody>
      </p:sp>
    </p:spTree>
    <p:extLst>
      <p:ext uri="{BB962C8B-B14F-4D97-AF65-F5344CB8AC3E}">
        <p14:creationId xmlns:p14="http://schemas.microsoft.com/office/powerpoint/2010/main" val="1531925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par>
                          <p:cTn id="8" fill="hold">
                            <p:stCondLst>
                              <p:cond delay="250"/>
                            </p:stCondLst>
                            <p:childTnLst>
                              <p:par>
                                <p:cTn id="9" presetID="10" presetClass="exit" presetSubtype="0" fill="hold" grpId="0" nodeType="after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par>
                                <p:cTn id="12" presetID="10" presetClass="entr" presetSubtype="0" fill="hold" grpId="1"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50"/>
                                        <p:tgtEl>
                                          <p:spTgt spid="5"/>
                                        </p:tgtEl>
                                      </p:cBhvr>
                                    </p:animEffect>
                                  </p:childTnLst>
                                </p:cTn>
                              </p:par>
                            </p:childTnLst>
                          </p:cTn>
                        </p:par>
                        <p:par>
                          <p:cTn id="15" fill="hold">
                            <p:stCondLst>
                              <p:cond delay="1250"/>
                            </p:stCondLst>
                            <p:childTnLst>
                              <p:par>
                                <p:cTn id="16" presetID="10" presetClass="exit" presetSubtype="0" fill="hold" grpId="0" nodeType="afterEffect">
                                  <p:stCondLst>
                                    <p:cond delay="0"/>
                                  </p:stCondLst>
                                  <p:childTnLst>
                                    <p:animEffect transition="out" filter="fade">
                                      <p:cBhvr>
                                        <p:cTn id="17" dur="1000"/>
                                        <p:tgtEl>
                                          <p:spTgt spid="5"/>
                                        </p:tgtEl>
                                      </p:cBhvr>
                                    </p:animEffect>
                                    <p:set>
                                      <p:cBhvr>
                                        <p:cTn id="18" dur="1" fill="hold">
                                          <p:stCondLst>
                                            <p:cond delay="999"/>
                                          </p:stCondLst>
                                        </p:cTn>
                                        <p:tgtEl>
                                          <p:spTgt spid="5"/>
                                        </p:tgtEl>
                                        <p:attrNameLst>
                                          <p:attrName>style.visibility</p:attrName>
                                        </p:attrNameLst>
                                      </p:cBhvr>
                                      <p:to>
                                        <p:strVal val="hidden"/>
                                      </p:to>
                                    </p:set>
                                  </p:childTnLst>
                                </p:cTn>
                              </p:par>
                              <p:par>
                                <p:cTn id="19" presetID="10" presetClass="entr"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250"/>
                                        <p:tgtEl>
                                          <p:spTgt spid="6"/>
                                        </p:tgtEl>
                                      </p:cBhvr>
                                    </p:animEffect>
                                  </p:childTnLst>
                                </p:cTn>
                              </p:par>
                            </p:childTnLst>
                          </p:cTn>
                        </p:par>
                        <p:par>
                          <p:cTn id="22" fill="hold">
                            <p:stCondLst>
                              <p:cond delay="2250"/>
                            </p:stCondLst>
                            <p:childTnLst>
                              <p:par>
                                <p:cTn id="23" presetID="10" presetClass="exit" presetSubtype="0" fill="hold" grpId="0" nodeType="after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1"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50"/>
                                        <p:tgtEl>
                                          <p:spTgt spid="7"/>
                                        </p:tgtEl>
                                      </p:cBhvr>
                                    </p:animEffect>
                                  </p:childTnLst>
                                </p:cTn>
                              </p:par>
                            </p:childTnLst>
                          </p:cTn>
                        </p:par>
                        <p:par>
                          <p:cTn id="29" fill="hold">
                            <p:stCondLst>
                              <p:cond delay="3250"/>
                            </p:stCondLst>
                            <p:childTnLst>
                              <p:par>
                                <p:cTn id="30" presetID="10" presetClass="exit" presetSubtype="0" fill="hold" grpId="0" nodeType="afterEffect">
                                  <p:stCondLst>
                                    <p:cond delay="0"/>
                                  </p:stCondLst>
                                  <p:childTnLst>
                                    <p:animEffect transition="out" filter="fade">
                                      <p:cBhvr>
                                        <p:cTn id="31" dur="1000"/>
                                        <p:tgtEl>
                                          <p:spTgt spid="7"/>
                                        </p:tgtEl>
                                      </p:cBhvr>
                                    </p:animEffect>
                                    <p:set>
                                      <p:cBhvr>
                                        <p:cTn id="32" dur="1" fill="hold">
                                          <p:stCondLst>
                                            <p:cond delay="999"/>
                                          </p:stCondLst>
                                        </p:cTn>
                                        <p:tgtEl>
                                          <p:spTgt spid="7"/>
                                        </p:tgtEl>
                                        <p:attrNameLst>
                                          <p:attrName>style.visibility</p:attrName>
                                        </p:attrNameLst>
                                      </p:cBhvr>
                                      <p:to>
                                        <p:strVal val="hidden"/>
                                      </p:to>
                                    </p:set>
                                  </p:childTnLst>
                                </p:cTn>
                              </p:par>
                              <p:par>
                                <p:cTn id="33" presetID="10" presetClass="entr"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childTnLst>
                                </p:cTn>
                              </p:par>
                            </p:childTnLst>
                          </p:cTn>
                        </p:par>
                        <p:par>
                          <p:cTn id="36" fill="hold">
                            <p:stCondLst>
                              <p:cond delay="4250"/>
                            </p:stCondLst>
                            <p:childTnLst>
                              <p:par>
                                <p:cTn id="37" presetID="10" presetClass="exit" presetSubtype="0" fill="hold" grpId="0" nodeType="afterEffect">
                                  <p:stCondLst>
                                    <p:cond delay="0"/>
                                  </p:stCondLst>
                                  <p:childTnLst>
                                    <p:animEffect transition="out" filter="fade">
                                      <p:cBhvr>
                                        <p:cTn id="38" dur="1000"/>
                                        <p:tgtEl>
                                          <p:spTgt spid="8"/>
                                        </p:tgtEl>
                                      </p:cBhvr>
                                    </p:animEffect>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90126" y="812955"/>
            <a:ext cx="3322316" cy="1165970"/>
          </a:xfrm>
        </p:spPr>
        <p:txBody>
          <a:bodyPr>
            <a:normAutofit/>
          </a:bodyPr>
          <a:lstStyle/>
          <a:p>
            <a:pPr indent="450215">
              <a:lnSpc>
                <a:spcPct val="150000"/>
              </a:lnSpc>
              <a:spcAft>
                <a:spcPts val="0"/>
              </a:spcAft>
            </a:pPr>
            <a:r>
              <a:rPr lang="ru-RU" sz="4000" b="1" dirty="0">
                <a:latin typeface="Cambria" panose="02040503050406030204" pitchFamily="18" charset="0"/>
                <a:ea typeface="Times New Roman" panose="02020603050405020304" pitchFamily="18" charset="0"/>
                <a:cs typeface="Cambria" panose="02040503050406030204" pitchFamily="18" charset="0"/>
              </a:rPr>
              <a:t>Источник</a:t>
            </a:r>
            <a:r>
              <a:rPr lang="ru-RU" sz="4000" b="1" dirty="0">
                <a:latin typeface="Baskerville Old Face" panose="02020602080505020303" pitchFamily="18" charset="0"/>
                <a:ea typeface="Times New Roman" panose="02020603050405020304" pitchFamily="18" charset="0"/>
                <a:cs typeface="Times New Roman" panose="02020603050405020304" pitchFamily="18" charset="0"/>
              </a:rPr>
              <a:t>: </a:t>
            </a:r>
            <a:endParaRPr lang="ru-RU" dirty="0"/>
          </a:p>
        </p:txBody>
      </p:sp>
      <p:sp>
        <p:nvSpPr>
          <p:cNvPr id="7" name="TextBox 6"/>
          <p:cNvSpPr txBox="1"/>
          <p:nvPr/>
        </p:nvSpPr>
        <p:spPr>
          <a:xfrm>
            <a:off x="4271750" y="1146411"/>
            <a:ext cx="3589361" cy="2862322"/>
          </a:xfrm>
          <a:prstGeom prst="rect">
            <a:avLst/>
          </a:prstGeom>
          <a:noFill/>
        </p:spPr>
        <p:txBody>
          <a:bodyPr wrap="square" rtlCol="0">
            <a:spAutoFit/>
          </a:bodyPr>
          <a:lstStyle/>
          <a:p>
            <a:pPr marL="342900" indent="-342900">
              <a:buFont typeface="+mj-lt"/>
              <a:buAutoNum type="arabicPeriod"/>
            </a:pP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100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тем</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английского</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языка</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Авторы</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Каверина</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В</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Бойко</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В</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Жидких</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r>
              <a:rPr lang="ru-RU" sz="2000" dirty="0">
                <a:solidFill>
                  <a:schemeClr val="bg1"/>
                </a:solidFill>
                <a:latin typeface="Cambria" panose="02040503050406030204" pitchFamily="18" charset="0"/>
                <a:ea typeface="Times New Roman" panose="02020603050405020304" pitchFamily="18" charset="0"/>
                <a:cs typeface="Cambria" panose="02040503050406030204" pitchFamily="18" charset="0"/>
              </a:rPr>
              <a:t>Н</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a:t>
            </a:r>
          </a:p>
          <a:p>
            <a:pPr marL="342900" indent="-342900">
              <a:buFont typeface="+mj-lt"/>
              <a:buAutoNum type="arabicPeriod"/>
            </a:pP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https</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a:t>
            </a:r>
            <a:r>
              <a:rPr lang="en-GB" sz="2000" dirty="0" err="1">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teachershelp</a:t>
            </a:r>
            <a:r>
              <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a:t>
            </a:r>
            <a:r>
              <a:rPr lang="en-GB" sz="2000" dirty="0" err="1">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ru</a:t>
            </a:r>
            <a:r>
              <a:rPr lang="en-GB"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rPr>
              <a:t> </a:t>
            </a:r>
            <a:endParaRPr lang="ru-RU" sz="2000" dirty="0">
              <a:solidFill>
                <a:schemeClr val="bg1"/>
              </a:solidFill>
              <a:latin typeface="Baskerville Old Face" panose="02020602080505020303" pitchFamily="18" charset="0"/>
              <a:ea typeface="Times New Roman" panose="02020603050405020304" pitchFamily="18" charset="0"/>
              <a:cs typeface="Times New Roman" panose="02020603050405020304" pitchFamily="18" charset="0"/>
            </a:endParaRPr>
          </a:p>
          <a:p>
            <a:pPr marL="342900" indent="-342900">
              <a:buFont typeface="+mj-lt"/>
              <a:buAutoNum type="arabicPeriod"/>
            </a:pPr>
            <a:r>
              <a:rPr lang="en-GB" sz="2000" dirty="0">
                <a:solidFill>
                  <a:schemeClr val="bg1"/>
                </a:solidFill>
                <a:latin typeface="Baskerville Old Face" panose="02020602080505020303" pitchFamily="18" charset="0"/>
              </a:rPr>
              <a:t>https://reedcafe.ru/sites/all/themes/books/images/how-read-more.jpg</a:t>
            </a:r>
            <a:endParaRPr lang="ru-RU" sz="2000" dirty="0"/>
          </a:p>
          <a:p>
            <a:pPr marL="342900" indent="-342900">
              <a:buFont typeface="+mj-lt"/>
              <a:buAutoNum type="arabicPeriod"/>
            </a:pPr>
            <a:r>
              <a:rPr lang="en-GB" sz="2000" dirty="0">
                <a:solidFill>
                  <a:schemeClr val="bg1"/>
                </a:solidFill>
                <a:latin typeface="Baskerville Old Face" panose="02020602080505020303" pitchFamily="18" charset="0"/>
              </a:rPr>
              <a:t>https://encrypted-tbn0.gstatic.com/images</a:t>
            </a:r>
            <a:endParaRPr lang="ru-RU" sz="2000" dirty="0">
              <a:solidFill>
                <a:schemeClr val="bg1"/>
              </a:solidFill>
            </a:endParaRPr>
          </a:p>
        </p:txBody>
      </p:sp>
    </p:spTree>
    <p:extLst>
      <p:ext uri="{BB962C8B-B14F-4D97-AF65-F5344CB8AC3E}">
        <p14:creationId xmlns:p14="http://schemas.microsoft.com/office/powerpoint/2010/main" val="364074623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393</Words>
  <Application>Microsoft Office PowerPoint</Application>
  <PresentationFormat>Широкоэкранный</PresentationFormat>
  <Paragraphs>30</Paragraphs>
  <Slides>9</Slides>
  <Notes>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Arial</vt:lpstr>
      <vt:lpstr>Baskerville Old Face</vt:lpstr>
      <vt:lpstr>Calibri</vt:lpstr>
      <vt:lpstr>Calibri Light</vt:lpstr>
      <vt:lpstr>Cambria</vt:lpstr>
      <vt:lpstr>Times New Roman</vt:lpstr>
      <vt:lpstr>Тема Office</vt:lpstr>
      <vt:lpstr>MY FRIEND</vt:lpstr>
      <vt:lpstr>I would like to tell you about my friends. I have a lot of them, but my close friend is Marina. She is my school-mate. </vt:lpstr>
      <vt:lpstr>We have been studying together in one form all the eleven years of our school-life. She is 17. We have nothing in common in appearance. Marina is pretty in her own way. She is thin and slender, not very tall. Her hair is red and straight, her face is oval and her forehead is high. She has a turn-up nose and beautiful green eyes with bushy eyelashes. </vt:lpstr>
      <vt:lpstr>Marina is as good as gold. Warm-hearted and gentle, quiet and well-bred. Everyone loves her. She is always well dressed and neat. She is always ready to help people, when they are in need. </vt:lpstr>
      <vt:lpstr>Marina is the only daughter of her parents and they adore her. Nevertheless she is not selfish. I like to be around her, because she knows a lot of interesting stories, funny jokes. She is fond of reading.</vt:lpstr>
      <vt:lpstr>Marina goes in for sports. She plays tennis and swims. She does well at school and it seems to me that all the subjects come equally easy to her. This year she is leaving school and has chosen medicine as future profession. I hope she will make a good doctor. </vt:lpstr>
      <vt:lpstr>I am happy to have such a friend as Marina. I am sure we shall be friends forever.</vt:lpstr>
      <vt:lpstr>Questions:</vt:lpstr>
      <vt:lpstr>Источник: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Титульный слайд презентации</dc:title>
  <dc:creator>User</dc:creator>
  <cp:lastModifiedBy>Eliza Eliza</cp:lastModifiedBy>
  <cp:revision>8</cp:revision>
  <dcterms:created xsi:type="dcterms:W3CDTF">2020-04-22T22:25:42Z</dcterms:created>
  <dcterms:modified xsi:type="dcterms:W3CDTF">2023-06-29T20:31:53Z</dcterms:modified>
</cp:coreProperties>
</file>