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1" r:id="rId5"/>
    <p:sldId id="287" r:id="rId6"/>
    <p:sldId id="277" r:id="rId7"/>
    <p:sldId id="260" r:id="rId8"/>
    <p:sldId id="282" r:id="rId9"/>
    <p:sldId id="257" r:id="rId10"/>
    <p:sldId id="283" r:id="rId11"/>
    <p:sldId id="264" r:id="rId12"/>
    <p:sldId id="284" r:id="rId13"/>
    <p:sldId id="285" r:id="rId14"/>
    <p:sldId id="290" r:id="rId15"/>
    <p:sldId id="293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DE7"/>
    <a:srgbClr val="28748D"/>
    <a:srgbClr val="0D3047"/>
    <a:srgbClr val="0B2B41"/>
    <a:srgbClr val="114263"/>
    <a:srgbClr val="401918"/>
    <a:srgbClr val="731F1C"/>
    <a:srgbClr val="AB678E"/>
    <a:srgbClr val="B2606E"/>
    <a:srgbClr val="CA9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03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47B31C2-59E7-4BEC-9309-88DE1BBF4F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F6358C-C126-4948-831F-BD8172C262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C586E-08B7-4E7A-BD0E-75E4275DEF24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28991B-8FE8-4293-8AE8-70BF9DDF76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71E272-922A-494D-87BC-F45F15A457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6C3F1-D478-4AAB-B058-1452B09AEA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422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90E6B-2375-42B3-BA83-7F44C8E1C6C3}" type="datetimeFigureOut">
              <a:rPr lang="ru-RU" noProof="0" smtClean="0"/>
              <a:t>29.06.2023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355CF-5D5D-41CD-BB5B-B10450C0CCA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674986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27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84481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853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36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9401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34806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75341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36186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5409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20656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65798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D355CF-5D5D-41CD-BB5B-B10450C0CCA6}" type="slidenum">
              <a:rPr lang="ru-RU" noProof="0" smtClean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2534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объект_2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7" name="Объект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8" name="Номер слайда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объект_3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7" name="Объект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10" name="Объект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1" name="Номер слайда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объект_2 (вертикальный 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 dirty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1" name="Текст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12" name="Объект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15" name="Номер слайда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объект_1 (столбец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важных_изображения (текст 0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Добавить изображение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ru-RU" noProof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sp>
        <p:nvSpPr>
          <p:cNvPr id="20" name="Номер слайда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5" name="Номер слайда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ru-RU" noProof="0"/>
              <a:t>Добавить изображение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 rtl="0"/>
            <a:r>
              <a:rPr lang="ru-RU" noProof="0" dirty="0"/>
              <a:t>ЗАГОЛОВОК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Имя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Телефон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Эл. почта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Веб-сайт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ru-RU" noProof="0"/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Объект 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Объект 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Объект 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ru-RU" noProof="0"/>
              <a:t>Образец заголовка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Текст 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Текст 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1" name="Объект 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Объект 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Текст 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Заголовок 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ru-RU" sz="1200" noProof="0">
              <a:solidFill>
                <a:schemeClr val="bg1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 rtl="0"/>
            <a:fld id="{817179DE-9BF3-494C-804F-0C7C90AC8700}" type="slidenum">
              <a:rPr lang="ru-RU" noProof="0" smtClean="0"/>
              <a:pPr algn="ctr"/>
              <a:t>‹#›</a:t>
            </a:fld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Трое мужчин за столом для пикника">
            <a:extLst>
              <a:ext uri="{FF2B5EF4-FFF2-40B4-BE49-F238E27FC236}">
                <a16:creationId xmlns:a16="http://schemas.microsoft.com/office/drawing/2014/main" id="{0B90EB26-97FD-4B8B-86E0-B00589E094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676568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911" y="1009935"/>
            <a:ext cx="4379976" cy="1587246"/>
          </a:xfrm>
        </p:spPr>
        <p:txBody>
          <a:bodyPr rtlCol="0"/>
          <a:lstStyle/>
          <a:p>
            <a:pPr algn="ctr" rtl="0"/>
            <a:r>
              <a:rPr lang="en-GB" dirty="0"/>
              <a:t>MY WORKING DAY</a:t>
            </a:r>
            <a:endParaRPr lang="ru-RU" dirty="0"/>
          </a:p>
        </p:txBody>
      </p:sp>
      <p:grpSp>
        <p:nvGrpSpPr>
          <p:cNvPr id="4" name="Группа 3" descr="Декоративный элемент">
            <a:extLst>
              <a:ext uri="{FF2B5EF4-FFF2-40B4-BE49-F238E27FC236}">
                <a16:creationId xmlns:a16="http://schemas.microsoft.com/office/drawing/2014/main" id="{EB664AAE-5AE9-41D7-8346-002B9F445323}"/>
              </a:ext>
            </a:extLst>
          </p:cNvPr>
          <p:cNvGrpSpPr/>
          <p:nvPr/>
        </p:nvGrpSpPr>
        <p:grpSpPr>
          <a:xfrm>
            <a:off x="-1" y="0"/>
            <a:ext cx="6208649" cy="6858000"/>
            <a:chOff x="-3740" y="0"/>
            <a:chExt cx="6208649" cy="6858000"/>
          </a:xfrm>
        </p:grpSpPr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64AF7C0-5F7E-A8A9-DC8C-B0F9B44F6BE4}"/>
              </a:ext>
            </a:extLst>
          </p:cNvPr>
          <p:cNvSpPr txBox="1"/>
          <p:nvPr/>
        </p:nvSpPr>
        <p:spPr>
          <a:xfrm>
            <a:off x="6700413" y="5478733"/>
            <a:ext cx="535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Miama Nueva" panose="02000603000000000000" pitchFamily="2" charset="-52"/>
              </a:rPr>
              <a:t>Арсалиева</a:t>
            </a:r>
            <a:r>
              <a:rPr lang="ru-RU" dirty="0">
                <a:latin typeface="Miama Nueva" panose="02000603000000000000" pitchFamily="2" charset="-52"/>
              </a:rPr>
              <a:t> Э.Х., </a:t>
            </a:r>
            <a:r>
              <a:rPr lang="ru-RU" dirty="0" err="1">
                <a:latin typeface="Miama Nueva" panose="02000603000000000000" pitchFamily="2" charset="-52"/>
              </a:rPr>
              <a:t>ст.преподаватель</a:t>
            </a:r>
            <a:r>
              <a:rPr lang="ru-RU" dirty="0">
                <a:latin typeface="Miama Nueva" panose="02000603000000000000" pitchFamily="2" charset="-52"/>
              </a:rPr>
              <a:t> ЧГПУ</a:t>
            </a:r>
          </a:p>
        </p:txBody>
      </p:sp>
    </p:spTree>
    <p:extLst>
      <p:ext uri="{BB962C8B-B14F-4D97-AF65-F5344CB8AC3E}">
        <p14:creationId xmlns:p14="http://schemas.microsoft.com/office/powerpoint/2010/main" val="172556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AA8DA-C40B-4AB9-9407-30FB7033515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659563" y="0"/>
            <a:ext cx="5532437" cy="5609230"/>
          </a:xfrm>
        </p:spPr>
        <p:txBody>
          <a:bodyPr rtlCol="0">
            <a:no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very busy on my weekdays.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weekdays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GB" sz="2400" dirty="0"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400" dirty="0"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weekdays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begins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morning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о’clock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myself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mother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wakes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10" name="Рисунок 9" descr="My Working Day"/>
          <p:cNvPicPr>
            <a:picLocks noGrp="1"/>
          </p:cNvPicPr>
          <p:nvPr>
            <p:ph type="pic" sz="quarter" idx="4294967295"/>
          </p:nvPr>
        </p:nvPicPr>
        <p:blipFill>
          <a:blip r:embed="rId3" cstate="print"/>
          <a:srcRect l="3948" r="3948"/>
          <a:stretch>
            <a:fillRect/>
          </a:stretch>
        </p:blipFill>
        <p:spPr bwMode="auto">
          <a:xfrm>
            <a:off x="0" y="0"/>
            <a:ext cx="6659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3" descr="Декоративный элемент">
            <a:extLst>
              <a:ext uri="{FF2B5EF4-FFF2-40B4-BE49-F238E27FC236}">
                <a16:creationId xmlns:a16="http://schemas.microsoft.com/office/drawing/2014/main" id="{EB664AAE-5AE9-41D7-8346-002B9F445323}"/>
              </a:ext>
            </a:extLst>
          </p:cNvPr>
          <p:cNvGrpSpPr/>
          <p:nvPr/>
        </p:nvGrpSpPr>
        <p:grpSpPr>
          <a:xfrm>
            <a:off x="0" y="0"/>
            <a:ext cx="6208649" cy="6858000"/>
            <a:chOff x="-3740" y="0"/>
            <a:chExt cx="6208649" cy="6858000"/>
          </a:xfrm>
        </p:grpSpPr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7" name="Овал 6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78331" y="6073600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1238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Как часто нужно чистить зубы | podrobnosti.ua"/>
          <p:cNvPicPr>
            <a:picLocks noGrp="1"/>
          </p:cNvPicPr>
          <p:nvPr>
            <p:ph type="pic" sz="quarter" idx="10"/>
          </p:nvPr>
        </p:nvPicPr>
        <p:blipFill>
          <a:blip r:embed="rId3" cstate="print"/>
          <a:srcRect l="150" r="150"/>
          <a:stretch>
            <a:fillRect/>
          </a:stretch>
        </p:blipFill>
        <p:spPr bwMode="auto">
          <a:xfrm>
            <a:off x="0" y="220871"/>
            <a:ext cx="12192000" cy="6855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2" descr="Декоративный элемент">
            <a:extLst>
              <a:ext uri="{FF2B5EF4-FFF2-40B4-BE49-F238E27FC236}">
                <a16:creationId xmlns:a16="http://schemas.microsoft.com/office/drawing/2014/main" id="{B96D2D9B-E0B9-499F-9404-108DB59E4502}"/>
              </a:ext>
            </a:extLst>
          </p:cNvPr>
          <p:cNvGrpSpPr/>
          <p:nvPr/>
        </p:nvGrpSpPr>
        <p:grpSpPr>
          <a:xfrm>
            <a:off x="0" y="-270448"/>
            <a:ext cx="6045958" cy="6855493"/>
            <a:chOff x="0" y="0"/>
            <a:chExt cx="6957056" cy="6858000"/>
          </a:xfrm>
        </p:grpSpPr>
        <p:sp>
          <p:nvSpPr>
            <p:cNvPr id="33" name="Параллелограмм 32">
              <a:extLst>
                <a:ext uri="{FF2B5EF4-FFF2-40B4-BE49-F238E27FC236}">
                  <a16:creationId xmlns:a16="http://schemas.microsoft.com/office/drawing/2014/main" id="{7E2E6584-76E9-4C56-A349-C9CDC96DC5F0}"/>
                </a:ext>
              </a:extLst>
            </p:cNvPr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0" name="Полилиния: фигура 9">
              <a:extLst>
                <a:ext uri="{FF2B5EF4-FFF2-40B4-BE49-F238E27FC236}">
                  <a16:creationId xmlns:a16="http://schemas.microsoft.com/office/drawing/2014/main" id="{B73F00D5-E18D-4210-AD3E-3ED73CEE4865}"/>
                </a:ext>
              </a:extLst>
            </p:cNvPr>
            <p:cNvSpPr/>
            <p:nvPr/>
          </p:nvSpPr>
          <p:spPr>
            <a:xfrm flipH="1" flipV="1">
              <a:off x="0" y="482600"/>
              <a:ext cx="6957056" cy="5892799"/>
            </a:xfrm>
            <a:custGeom>
              <a:avLst/>
              <a:gdLst>
                <a:gd name="connsiteX0" fmla="*/ 6957056 w 6957056"/>
                <a:gd name="connsiteY0" fmla="*/ 5892799 h 5892799"/>
                <a:gd name="connsiteX1" fmla="*/ 0 w 6957056"/>
                <a:gd name="connsiteY1" fmla="*/ 5892799 h 5892799"/>
                <a:gd name="connsiteX2" fmla="*/ 1473200 w 6957056"/>
                <a:gd name="connsiteY2" fmla="*/ 0 h 5892799"/>
                <a:gd name="connsiteX3" fmla="*/ 6957056 w 6957056"/>
                <a:gd name="connsiteY3" fmla="*/ 0 h 589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7056" h="5892799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chemeClr val="accent2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:a16="http://schemas.microsoft.com/office/drawing/2014/main" id="{C6577883-A694-450C-A2C7-C9C8A85D9915}"/>
                </a:ext>
              </a:extLst>
            </p:cNvPr>
            <p:cNvSpPr/>
            <p:nvPr/>
          </p:nvSpPr>
          <p:spPr>
            <a:xfrm flipH="1" flipV="1">
              <a:off x="0" y="4457696"/>
              <a:ext cx="6267450" cy="883839"/>
            </a:xfrm>
            <a:custGeom>
              <a:avLst/>
              <a:gdLst>
                <a:gd name="connsiteX0" fmla="*/ 6267450 w 6267450"/>
                <a:gd name="connsiteY0" fmla="*/ 883839 h 883839"/>
                <a:gd name="connsiteX1" fmla="*/ 0 w 6267450"/>
                <a:gd name="connsiteY1" fmla="*/ 883839 h 883839"/>
                <a:gd name="connsiteX2" fmla="*/ 220960 w 6267450"/>
                <a:gd name="connsiteY2" fmla="*/ 0 h 883839"/>
                <a:gd name="connsiteX3" fmla="*/ 6267450 w 6267450"/>
                <a:gd name="connsiteY3" fmla="*/ 0 h 88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50" h="883839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9284195F-D106-45D8-ABAA-959FA6894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25" y="311599"/>
            <a:ext cx="5330038" cy="2900276"/>
          </a:xfrm>
        </p:spPr>
        <p:txBody>
          <a:bodyPr rtlCol="0"/>
          <a:lstStyle/>
          <a:p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morning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exercises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rush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bathroom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teeth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wash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cold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feel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sleepy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room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bed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clothes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comb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hair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little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makeups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400" dirty="0"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that time my breakfast is ready (my mother cooks it for me).</a:t>
            </a:r>
            <a:endParaRPr lang="ru-RU" sz="2400" dirty="0"/>
          </a:p>
        </p:txBody>
      </p:sp>
      <p:sp>
        <p:nvSpPr>
          <p:cNvPr id="8" name="Овал 7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6657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41" y="41256"/>
            <a:ext cx="12221340" cy="6816743"/>
          </a:xfrm>
          <a:prstGeom prst="rect">
            <a:avLst/>
          </a:prstGeom>
        </p:spPr>
      </p:pic>
      <p:grpSp>
        <p:nvGrpSpPr>
          <p:cNvPr id="23" name="Группа 22" descr="Декоративный элемент">
            <a:extLst>
              <a:ext uri="{FF2B5EF4-FFF2-40B4-BE49-F238E27FC236}">
                <a16:creationId xmlns:a16="http://schemas.microsoft.com/office/drawing/2014/main" id="{28C94A8D-A234-408C-8281-33CCC01BE2A8}"/>
              </a:ext>
            </a:extLst>
          </p:cNvPr>
          <p:cNvGrpSpPr/>
          <p:nvPr/>
        </p:nvGrpSpPr>
        <p:grpSpPr>
          <a:xfrm>
            <a:off x="-29341" y="41257"/>
            <a:ext cx="4750604" cy="6858000"/>
            <a:chOff x="0" y="0"/>
            <a:chExt cx="4750604" cy="6858000"/>
          </a:xfrm>
        </p:grpSpPr>
        <p:sp>
          <p:nvSpPr>
            <p:cNvPr id="22" name="Полилиния: Фигура 21">
              <a:extLst>
                <a:ext uri="{FF2B5EF4-FFF2-40B4-BE49-F238E27FC236}">
                  <a16:creationId xmlns:a16="http://schemas.microsoft.com/office/drawing/2014/main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8" name="Полилиния: Фигура 17">
              <a:extLst>
                <a:ext uri="{FF2B5EF4-FFF2-40B4-BE49-F238E27FC236}">
                  <a16:creationId xmlns:a16="http://schemas.microsoft.com/office/drawing/2014/main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4" name="Полилиния: Фигура 13">
              <a:extLst>
                <a:ext uri="{FF2B5EF4-FFF2-40B4-BE49-F238E27FC236}">
                  <a16:creationId xmlns:a16="http://schemas.microsoft.com/office/drawing/2014/main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946800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  <a:latin typeface="Baskerville Old Face" panose="020206020805050203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At a quarter to eight I grab my bag and rush to my school. My school starts at 8 o’clock and I don’t like to be late.</a:t>
              </a:r>
              <a:br>
                <a:rPr lang="en-GB" sz="2400" dirty="0">
                  <a:solidFill>
                    <a:schemeClr val="tx1"/>
                  </a:solidFill>
                  <a:latin typeface="Baskerville Old Face" panose="020206020805050203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GB" sz="2400" dirty="0">
                  <a:solidFill>
                    <a:schemeClr val="tx1"/>
                  </a:solidFill>
                  <a:latin typeface="Baskerville Old Face" panose="020206020805050203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Usually I have six or seven lessons a day, it lasts till 3 o’clock. After each lesson there is a break, so I can talk to my friends or eat my sandwich. When school is over I go home.</a:t>
              </a:r>
              <a:endParaRPr lang="ru-RU" sz="2400" dirty="0"/>
            </a:p>
          </p:txBody>
        </p:sp>
      </p:grpSp>
      <p:sp>
        <p:nvSpPr>
          <p:cNvPr id="8" name="Овал 7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7816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03" y="0"/>
            <a:ext cx="10488289" cy="6858000"/>
          </a:xfrm>
          <a:prstGeom prst="rect">
            <a:avLst/>
          </a:prstGeom>
        </p:spPr>
      </p:pic>
      <p:grpSp>
        <p:nvGrpSpPr>
          <p:cNvPr id="23" name="Группа 22" descr="Декоративный элемент">
            <a:extLst>
              <a:ext uri="{FF2B5EF4-FFF2-40B4-BE49-F238E27FC236}">
                <a16:creationId xmlns:a16="http://schemas.microsoft.com/office/drawing/2014/main" id="{28C94A8D-A234-408C-8281-33CCC01BE2A8}"/>
              </a:ext>
            </a:extLst>
          </p:cNvPr>
          <p:cNvGrpSpPr/>
          <p:nvPr/>
        </p:nvGrpSpPr>
        <p:grpSpPr>
          <a:xfrm>
            <a:off x="0" y="0"/>
            <a:ext cx="4750604" cy="6858000"/>
            <a:chOff x="0" y="0"/>
            <a:chExt cx="4750604" cy="6858000"/>
          </a:xfrm>
        </p:grpSpPr>
        <p:sp>
          <p:nvSpPr>
            <p:cNvPr id="22" name="Полилиния: Фигура 21">
              <a:extLst>
                <a:ext uri="{FF2B5EF4-FFF2-40B4-BE49-F238E27FC236}">
                  <a16:creationId xmlns:a16="http://schemas.microsoft.com/office/drawing/2014/main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8" name="Полилиния: Фигура 17">
              <a:extLst>
                <a:ext uri="{FF2B5EF4-FFF2-40B4-BE49-F238E27FC236}">
                  <a16:creationId xmlns:a16="http://schemas.microsoft.com/office/drawing/2014/main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9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4" name="Полилиния: Фигура 13">
              <a:extLst>
                <a:ext uri="{FF2B5EF4-FFF2-40B4-BE49-F238E27FC236}">
                  <a16:creationId xmlns:a16="http://schemas.microsoft.com/office/drawing/2014/main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35" name="Текст 34">
            <a:extLst>
              <a:ext uri="{FF2B5EF4-FFF2-40B4-BE49-F238E27FC236}">
                <a16:creationId xmlns:a16="http://schemas.microsoft.com/office/drawing/2014/main" id="{3F200E92-5A1F-40B7-AE02-46929BC45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926" y="5699288"/>
            <a:ext cx="6516967" cy="978408"/>
          </a:xfrm>
        </p:spPr>
        <p:txBody>
          <a:bodyPr rtlCol="0"/>
          <a:lstStyle/>
          <a:p>
            <a:r>
              <a:rPr lang="en-GB" sz="2400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First of all I need to walk my dog. Then I have my dinner and a little rest.</a:t>
            </a:r>
            <a:br>
              <a:rPr lang="en-GB" sz="2400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2151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Крупный план страниц книги">
            <a:extLst>
              <a:ext uri="{FF2B5EF4-FFF2-40B4-BE49-F238E27FC236}">
                <a16:creationId xmlns:a16="http://schemas.microsoft.com/office/drawing/2014/main" id="{18718FBA-CF32-41C2-9D07-1F0F7F19F7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717" y="0"/>
            <a:ext cx="12230420" cy="7050518"/>
          </a:xfrm>
          <a:prstGeom prst="rect">
            <a:avLst/>
          </a:prstGeom>
        </p:spPr>
      </p:pic>
      <p:grpSp>
        <p:nvGrpSpPr>
          <p:cNvPr id="11" name="Группа 10" descr="Декоративный элемент">
            <a:extLst>
              <a:ext uri="{FF2B5EF4-FFF2-40B4-BE49-F238E27FC236}">
                <a16:creationId xmlns:a16="http://schemas.microsoft.com/office/drawing/2014/main" id="{AB025618-C830-4992-9CD3-D9E49BC79E67}"/>
              </a:ext>
            </a:extLst>
          </p:cNvPr>
          <p:cNvGrpSpPr/>
          <p:nvPr/>
        </p:nvGrpSpPr>
        <p:grpSpPr>
          <a:xfrm>
            <a:off x="-1486986" y="0"/>
            <a:ext cx="7602197" cy="7050518"/>
            <a:chOff x="1874261" y="1214642"/>
            <a:chExt cx="8907012" cy="7050518"/>
          </a:xfrm>
        </p:grpSpPr>
        <p:sp>
          <p:nvSpPr>
            <p:cNvPr id="9" name="Параллелограмм 8">
              <a:extLst>
                <a:ext uri="{FF2B5EF4-FFF2-40B4-BE49-F238E27FC236}">
                  <a16:creationId xmlns:a16="http://schemas.microsoft.com/office/drawing/2014/main" id="{A134AA32-2418-4A09-9BA8-ED7207AC0D74}"/>
                </a:ext>
              </a:extLst>
            </p:cNvPr>
            <p:cNvSpPr/>
            <p:nvPr/>
          </p:nvSpPr>
          <p:spPr>
            <a:xfrm>
              <a:off x="2858569" y="1214642"/>
              <a:ext cx="6596788" cy="7050518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2" name="Параллелограмм 21">
              <a:extLst>
                <a:ext uri="{FF2B5EF4-FFF2-40B4-BE49-F238E27FC236}">
                  <a16:creationId xmlns:a16="http://schemas.microsoft.com/office/drawing/2014/main" id="{0051AD99-BC4A-487F-BE1C-486FC5B8E9F2}"/>
                </a:ext>
              </a:extLst>
            </p:cNvPr>
            <p:cNvSpPr/>
            <p:nvPr/>
          </p:nvSpPr>
          <p:spPr>
            <a:xfrm>
              <a:off x="4184485" y="1214642"/>
              <a:ext cx="6596788" cy="7050518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0" name="Параллелограмм 9">
              <a:extLst>
                <a:ext uri="{FF2B5EF4-FFF2-40B4-BE49-F238E27FC236}">
                  <a16:creationId xmlns:a16="http://schemas.microsoft.com/office/drawing/2014/main" id="{11E692D4-6AEA-4652-A7AE-A02328258A55}"/>
                </a:ext>
              </a:extLst>
            </p:cNvPr>
            <p:cNvSpPr/>
            <p:nvPr/>
          </p:nvSpPr>
          <p:spPr>
            <a:xfrm>
              <a:off x="1874261" y="1214642"/>
              <a:ext cx="6596788" cy="7050518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14" name="Прямоугольник 13" descr="Декоративный элемент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4" name="Номер слайда 5">
            <a:extLst>
              <a:ext uri="{FF2B5EF4-FFF2-40B4-BE49-F238E27FC236}">
                <a16:creationId xmlns:a16="http://schemas.microsoft.com/office/drawing/2014/main" id="{11457662-C1A5-4B93-8E30-88025E27C462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6</a:t>
            </a:fld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35" name="Объект 34" descr="Открытая книга">
            <a:extLst>
              <a:ext uri="{FF2B5EF4-FFF2-40B4-BE49-F238E27FC236}">
                <a16:creationId xmlns:a16="http://schemas.microsoft.com/office/drawing/2014/main" id="{56174A3F-A7B3-40BE-88BD-1796890E4B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7888" y="535942"/>
            <a:ext cx="548640" cy="548640"/>
          </a:xfrm>
        </p:spPr>
      </p:pic>
      <p:sp>
        <p:nvSpPr>
          <p:cNvPr id="23" name="Текст 22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1620524"/>
            <a:ext cx="4129016" cy="3368675"/>
          </a:xfrm>
        </p:spPr>
        <p:txBody>
          <a:bodyPr rtlCol="0"/>
          <a:lstStyle/>
          <a:p>
            <a:r>
              <a:rPr lang="en-GB" sz="24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 teachers give us a lot of homework, so I start doing it about 16.30 or 17.00. As a rule it takes me two or three hours to do my home assignments.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12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 descr="Декоративный элемент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79161314-0A22-4109-A2B1-41E87EFE1E18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7</a:t>
            </a:fld>
            <a:endParaRPr lang="ru-RU" sz="120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0324" cy="6858000"/>
          </a:xfrm>
          <a:prstGeom prst="rect">
            <a:avLst/>
          </a:prstGeom>
        </p:spPr>
      </p:pic>
      <p:sp>
        <p:nvSpPr>
          <p:cNvPr id="18" name="Параллелограмм 17"/>
          <p:cNvSpPr/>
          <p:nvPr/>
        </p:nvSpPr>
        <p:spPr>
          <a:xfrm>
            <a:off x="27996" y="0"/>
            <a:ext cx="4531057" cy="6858000"/>
          </a:xfrm>
          <a:prstGeom prst="parallelogram">
            <a:avLst>
              <a:gd name="adj" fmla="val 22590"/>
            </a:avLst>
          </a:prstGeom>
          <a:solidFill>
            <a:schemeClr val="lt1">
              <a:alpha val="39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"/>
            <a:ext cx="1203960" cy="6858000"/>
          </a:xfrm>
          <a:prstGeom prst="rect">
            <a:avLst/>
          </a:prstGeom>
          <a:solidFill>
            <a:schemeClr val="lt1">
              <a:alpha val="37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араллелограмм 25"/>
          <p:cNvSpPr/>
          <p:nvPr/>
        </p:nvSpPr>
        <p:spPr>
          <a:xfrm>
            <a:off x="1106740" y="0"/>
            <a:ext cx="4531057" cy="6858000"/>
          </a:xfrm>
          <a:prstGeom prst="parallelogram">
            <a:avLst/>
          </a:prstGeom>
          <a:solidFill>
            <a:schemeClr val="lt1">
              <a:alpha val="45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араллелограмм 24"/>
          <p:cNvSpPr/>
          <p:nvPr/>
        </p:nvSpPr>
        <p:spPr>
          <a:xfrm>
            <a:off x="-86314" y="-1"/>
            <a:ext cx="4531057" cy="6858000"/>
          </a:xfrm>
          <a:prstGeom prst="parallelogram">
            <a:avLst>
              <a:gd name="adj" fmla="val 38856"/>
            </a:avLst>
          </a:prstGeom>
          <a:solidFill>
            <a:schemeClr val="lt1">
              <a:alpha val="29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6274" y="4642008"/>
            <a:ext cx="428588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Baskerville Old Face" panose="02020602080505020303" pitchFamily="18" charset="0"/>
                <a:ea typeface="Times New Roman" panose="02020603050405020304" pitchFamily="18" charset="0"/>
              </a:rPr>
              <a:t>My parents get home about six o’clock. We watch soap — opera on TV, have supper together. We share all the news, I tell about the lessons and school.</a:t>
            </a:r>
            <a:br>
              <a:rPr lang="en-GB" dirty="0">
                <a:latin typeface="Baskerville Old Face" panose="02020602080505020303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Овал 10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243610" y="62388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2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1882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9325"/>
          </a:xfrm>
          <a:prstGeom prst="rect">
            <a:avLst/>
          </a:prstGeom>
        </p:spPr>
      </p:pic>
      <p:sp>
        <p:nvSpPr>
          <p:cNvPr id="29" name="Прямоугольник 28" descr="Декоративный элемент">
            <a:extLst>
              <a:ext uri="{FF2B5EF4-FFF2-40B4-BE49-F238E27FC236}">
                <a16:creationId xmlns:a16="http://schemas.microsoft.com/office/drawing/2014/main" id="{5C2DDD60-EB1C-44D8-84E1-D86EB3558F11}"/>
              </a:ext>
            </a:extLst>
          </p:cNvPr>
          <p:cNvSpPr/>
          <p:nvPr/>
        </p:nvSpPr>
        <p:spPr>
          <a:xfrm>
            <a:off x="-1" y="5625"/>
            <a:ext cx="12192000" cy="686362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grpSp>
        <p:nvGrpSpPr>
          <p:cNvPr id="7" name="Группа 6" descr="Декоративный элемент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grpSp>
        <p:nvGrpSpPr>
          <p:cNvPr id="5" name="Группа 4" descr="Декоративный элемент">
            <a:extLst>
              <a:ext uri="{FF2B5EF4-FFF2-40B4-BE49-F238E27FC236}">
                <a16:creationId xmlns:a16="http://schemas.microsoft.com/office/drawing/2014/main" id="{1A141F7B-AE96-45F9-BC57-F7C86174910A}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DB02A950-05E3-4691-9BC9-47B314EEA71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8</a:t>
            </a:fld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7" name="Текст 86">
            <a:extLst>
              <a:ext uri="{FF2B5EF4-FFF2-40B4-BE49-F238E27FC236}">
                <a16:creationId xmlns:a16="http://schemas.microsoft.com/office/drawing/2014/main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565" y="1592794"/>
            <a:ext cx="5436405" cy="3388640"/>
          </a:xfrm>
        </p:spPr>
        <p:txBody>
          <a:bodyPr rtlCol="0"/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it, I help my mother to do some work about the house — wash dishes, sweep the floor, clean the room.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014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614"/>
            <a:ext cx="10989781" cy="6868613"/>
          </a:xfrm>
          <a:prstGeom prst="rect">
            <a:avLst/>
          </a:prstGeom>
        </p:spPr>
      </p:pic>
      <p:sp>
        <p:nvSpPr>
          <p:cNvPr id="31" name="Прямоугольник 30" descr="Декоративный элемент">
            <a:extLst>
              <a:ext uri="{FF2B5EF4-FFF2-40B4-BE49-F238E27FC236}">
                <a16:creationId xmlns:a16="http://schemas.microsoft.com/office/drawing/2014/main" id="{340A7491-C312-4D36-BA63-6F859CD81D66}"/>
              </a:ext>
            </a:extLst>
          </p:cNvPr>
          <p:cNvSpPr/>
          <p:nvPr/>
        </p:nvSpPr>
        <p:spPr>
          <a:xfrm>
            <a:off x="1" y="5625"/>
            <a:ext cx="12191999" cy="6852374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 descr="Декоративный элемент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grpSp>
        <p:nvGrpSpPr>
          <p:cNvPr id="5" name="Группа 4" descr="Декоративный элемент">
            <a:extLst>
              <a:ext uri="{FF2B5EF4-FFF2-40B4-BE49-F238E27FC236}">
                <a16:creationId xmlns:a16="http://schemas.microsoft.com/office/drawing/2014/main" id="{1A141F7B-AE96-45F9-BC57-F7C86174910A}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118AA3A9-97EA-409C-AD65-3CD3B0A58871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9</a:t>
            </a:fld>
            <a:endParaRPr lang="ru-RU" sz="1200">
              <a:solidFill>
                <a:schemeClr val="bg1"/>
              </a:solidFill>
            </a:endParaRPr>
          </a:p>
        </p:txBody>
      </p:sp>
      <p:sp>
        <p:nvSpPr>
          <p:cNvPr id="88" name="Текст 87">
            <a:extLst>
              <a:ext uri="{FF2B5EF4-FFF2-40B4-BE49-F238E27FC236}">
                <a16:creationId xmlns:a16="http://schemas.microsoft.com/office/drawing/2014/main" id="{D01EBAE5-B81D-4150-B62C-F56241C55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3772" y="4464415"/>
            <a:ext cx="8549419" cy="691050"/>
          </a:xfrm>
        </p:spPr>
        <p:txBody>
          <a:bodyPr rtlCol="0"/>
          <a:lstStyle/>
          <a:p>
            <a:pPr marL="0" indent="0">
              <a:buNone/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walk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rtl="0">
              <a:buNone/>
            </a:pPr>
            <a:endParaRPr lang="ru-RU" dirty="0"/>
          </a:p>
        </p:txBody>
      </p:sp>
      <p:cxnSp>
        <p:nvCxnSpPr>
          <p:cNvPr id="65" name="Прямая соединительная линия 64" descr="Декоративный элемент">
            <a:extLst>
              <a:ext uri="{FF2B5EF4-FFF2-40B4-BE49-F238E27FC236}">
                <a16:creationId xmlns:a16="http://schemas.microsoft.com/office/drawing/2014/main" id="{A4132B5C-BDF2-4C9A-B21E-BDD2CD03A542}"/>
              </a:ext>
            </a:extLst>
          </p:cNvPr>
          <p:cNvCxnSpPr/>
          <p:nvPr/>
        </p:nvCxnSpPr>
        <p:spPr>
          <a:xfrm>
            <a:off x="794624" y="4232540"/>
            <a:ext cx="9216695" cy="2823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3270" y="2894031"/>
            <a:ext cx="9814929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Twice a week in evenings I go play tennis.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tennis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GB" sz="2400" dirty="0">
              <a:solidFill>
                <a:schemeClr val="bg1"/>
              </a:solidFill>
              <a:latin typeface="Baskerville Old Face" panose="020206020805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stay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watch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TV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magazines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1121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1"/>
            <a:ext cx="12192000" cy="6850999"/>
          </a:xfrm>
          <a:prstGeom prst="rect">
            <a:avLst/>
          </a:prstGeom>
        </p:spPr>
      </p:pic>
      <p:sp>
        <p:nvSpPr>
          <p:cNvPr id="31" name="Текст 30">
            <a:extLst>
              <a:ext uri="{FF2B5EF4-FFF2-40B4-BE49-F238E27FC236}">
                <a16:creationId xmlns:a16="http://schemas.microsoft.com/office/drawing/2014/main" id="{A7DE1A1C-1BA0-439B-99B1-C80C5806DE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0765" y="1970299"/>
            <a:ext cx="4060778" cy="4248073"/>
          </a:xfrm>
          <a:prstGeom prst="flowChartPredefinedProcess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softEdge rad="317500"/>
          </a:effectLst>
          <a:scene3d>
            <a:camera prst="perspectiveContrastingRightFacing"/>
            <a:lightRig rig="threePt" dir="t"/>
          </a:scene3d>
        </p:spPr>
        <p:txBody>
          <a:bodyPr rtlCol="0"/>
          <a:lstStyle/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en-GB" sz="2400" dirty="0">
                <a:solidFill>
                  <a:schemeClr val="tx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eleven o’clock tired after a long working day I go to bed and fall asleep.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ru-RU" dirty="0">
              <a:gradFill>
                <a:gsLst>
                  <a:gs pos="0">
                    <a:schemeClr val="accent4">
                      <a:satMod val="105000"/>
                      <a:tint val="67000"/>
                      <a:alpha val="0"/>
                      <a:lumMod val="0"/>
                    </a:schemeClr>
                  </a:gs>
                  <a:gs pos="10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path path="circle">
                  <a:fillToRect l="100000" t="100000"/>
                </a:path>
              </a:gradFill>
              <a:effectLst>
                <a:glow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7" name="Группа 6" descr="Декоративный элемент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grpSp>
        <p:nvGrpSpPr>
          <p:cNvPr id="5" name="Группа 4" descr="Декоративный элемент">
            <a:extLst>
              <a:ext uri="{FF2B5EF4-FFF2-40B4-BE49-F238E27FC236}">
                <a16:creationId xmlns:a16="http://schemas.microsoft.com/office/drawing/2014/main" id="{1A141F7B-AE96-45F9-BC57-F7C86174910A}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0FD571BD-7BCF-4777-BAD5-51B3EB30BBF7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10</a:t>
            </a:fld>
            <a:endParaRPr lang="ru-RU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67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Мальчик перед стеллажами библиотеки">
            <a:extLst>
              <a:ext uri="{FF2B5EF4-FFF2-40B4-BE49-F238E27FC236}">
                <a16:creationId xmlns:a16="http://schemas.microsoft.com/office/drawing/2014/main" id="{141CBC39-54B4-4424-84FB-FDAABDFFAE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pic>
        <p:nvPicPr>
          <p:cNvPr id="5" name="Рисунок 4" descr="Человек, читающий книгу">
            <a:extLst>
              <a:ext uri="{FF2B5EF4-FFF2-40B4-BE49-F238E27FC236}">
                <a16:creationId xmlns:a16="http://schemas.microsoft.com/office/drawing/2014/main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40" y="0"/>
            <a:ext cx="8087304" cy="6858000"/>
          </a:xfrm>
        </p:spPr>
      </p:pic>
      <p:grpSp>
        <p:nvGrpSpPr>
          <p:cNvPr id="9" name="Группа 8" descr="Декоративный элемент">
            <a:extLst>
              <a:ext uri="{FF2B5EF4-FFF2-40B4-BE49-F238E27FC236}">
                <a16:creationId xmlns:a16="http://schemas.microsoft.com/office/drawing/2014/main" id="{E7969C14-1078-4610-9BC5-74119C9B87BE}"/>
              </a:ext>
            </a:extLst>
          </p:cNvPr>
          <p:cNvGrpSpPr/>
          <p:nvPr/>
        </p:nvGrpSpPr>
        <p:grpSpPr>
          <a:xfrm>
            <a:off x="-2" y="3098042"/>
            <a:ext cx="7833208" cy="3759958"/>
            <a:chOff x="0" y="3808320"/>
            <a:chExt cx="7833208" cy="2547440"/>
          </a:xfrm>
        </p:grpSpPr>
        <p:sp>
          <p:nvSpPr>
            <p:cNvPr id="10" name="Полилиния: фигура 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sp>
        <p:nvSpPr>
          <p:cNvPr id="14" name="Прямоугольник 13" descr="Декоративный элемент">
            <a:extLst>
              <a:ext uri="{FF2B5EF4-FFF2-40B4-BE49-F238E27FC236}">
                <a16:creationId xmlns:a16="http://schemas.microsoft.com/office/drawing/2014/main" id="{C862BC4D-BD7A-417E-A34A-59CE4D4A6AC8}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15" name="Овал 14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539" y="3415124"/>
            <a:ext cx="5023390" cy="3032075"/>
          </a:xfrm>
        </p:spPr>
        <p:txBody>
          <a:bodyPr rtlCol="0"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What time do you get up on your week-days?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Do you usually do your morning exercises?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Who cooks your breakfast?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What time do you leave your house to go to school?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How many lessons do you have a day?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Do you usually do your homework?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What do you do in the evening?</a:t>
            </a:r>
            <a:b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What time do you go to bed?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Заголовок 32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" y="3098042"/>
            <a:ext cx="5005614" cy="822960"/>
          </a:xfrm>
        </p:spPr>
        <p:txBody>
          <a:bodyPr rtlCol="0"/>
          <a:lstStyle/>
          <a:p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Questions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ru-RU" sz="1200" smtClean="0">
                <a:solidFill>
                  <a:schemeClr val="bg1"/>
                </a:solidFill>
              </a:rPr>
              <a:pPr algn="ctr" rtl="0"/>
              <a:t>11</a:t>
            </a:fld>
            <a:endParaRPr lang="ru-RU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27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Группа людей, сидящих за деревянным столом&#10;">
            <a:extLst>
              <a:ext uri="{FF2B5EF4-FFF2-40B4-BE49-F238E27FC236}">
                <a16:creationId xmlns:a16="http://schemas.microsoft.com/office/drawing/2014/main" id="{D48306FF-9A46-43AC-BC11-DE5D9F2D1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sp>
        <p:nvSpPr>
          <p:cNvPr id="52" name="Прямоугольник 51" descr="Декоративный элемент">
            <a:extLst>
              <a:ext uri="{FF2B5EF4-FFF2-40B4-BE49-F238E27FC236}">
                <a16:creationId xmlns:a16="http://schemas.microsoft.com/office/drawing/2014/main" id="{31664CF3-C0D1-4769-8E59-8694AF07951A}"/>
              </a:ext>
            </a:extLst>
          </p:cNvPr>
          <p:cNvSpPr/>
          <p:nvPr/>
        </p:nvSpPr>
        <p:spPr>
          <a:xfrm>
            <a:off x="10963" y="-3057"/>
            <a:ext cx="12191999" cy="6857999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              </a:t>
            </a:r>
            <a:endParaRPr lang="ru-RU" dirty="0"/>
          </a:p>
        </p:txBody>
      </p:sp>
      <p:sp>
        <p:nvSpPr>
          <p:cNvPr id="42" name="Заголовок 41">
            <a:extLst>
              <a:ext uri="{FF2B5EF4-FFF2-40B4-BE49-F238E27FC236}">
                <a16:creationId xmlns:a16="http://schemas.microsoft.com/office/drawing/2014/main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010" y="978407"/>
            <a:ext cx="5578995" cy="879928"/>
          </a:xfrm>
        </p:spPr>
        <p:txBody>
          <a:bodyPr rtlCol="0"/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3600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Источники:</a:t>
            </a:r>
            <a:endParaRPr lang="ru-RU" sz="3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Текст 79">
            <a:extLst>
              <a:ext uri="{FF2B5EF4-FFF2-40B4-BE49-F238E27FC236}">
                <a16:creationId xmlns:a16="http://schemas.microsoft.com/office/drawing/2014/main" id="{40F0AA8D-0756-4350-8005-9BCD0DDB3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7758" y="1836644"/>
            <a:ext cx="6191175" cy="323845"/>
          </a:xfrm>
        </p:spPr>
        <p:txBody>
          <a:bodyPr rtlCol="0"/>
          <a:lstStyle/>
          <a:p>
            <a:r>
              <a:rPr lang="en-GB" dirty="0"/>
              <a:t>https://teachershelp.ru/my-working-day/</a:t>
            </a:r>
            <a:endParaRPr lang="ru-RU" dirty="0"/>
          </a:p>
        </p:txBody>
      </p:sp>
      <p:sp>
        <p:nvSpPr>
          <p:cNvPr id="86" name="Текст 85">
            <a:extLst>
              <a:ext uri="{FF2B5EF4-FFF2-40B4-BE49-F238E27FC236}">
                <a16:creationId xmlns:a16="http://schemas.microsoft.com/office/drawing/2014/main" id="{60CCF183-9FEB-4677-9379-BC01A7251D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8868" y="4263540"/>
            <a:ext cx="6911173" cy="613092"/>
          </a:xfrm>
        </p:spPr>
        <p:txBody>
          <a:bodyPr rtlCol="0"/>
          <a:lstStyle/>
          <a:p>
            <a:r>
              <a:rPr lang="en-GB" dirty="0"/>
              <a:t>https://podrobnosti.ua/media/pictures/2017/1/29/thumbs/740x415/chasto-chistit-zuby-vredno_rect_caaac6a02884fb7714bb1d9f561ce5ca.png</a:t>
            </a:r>
            <a:endParaRPr lang="ru-RU" dirty="0"/>
          </a:p>
        </p:txBody>
      </p:sp>
      <p:sp>
        <p:nvSpPr>
          <p:cNvPr id="87" name="Текст 86">
            <a:extLst>
              <a:ext uri="{FF2B5EF4-FFF2-40B4-BE49-F238E27FC236}">
                <a16:creationId xmlns:a16="http://schemas.microsoft.com/office/drawing/2014/main" id="{DF3FE72B-F9BD-472F-A413-71BEEF95F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8617" y="5012065"/>
            <a:ext cx="9458858" cy="678727"/>
          </a:xfrm>
        </p:spPr>
        <p:txBody>
          <a:bodyPr rtlCol="0"/>
          <a:lstStyle/>
          <a:p>
            <a:r>
              <a:rPr lang="en-GB" dirty="0"/>
              <a:t>https://encrypted-tbn0.gstatic.com/images?q=tbn%3AANd9GcQ5L2OwwwDxrnE61hkJCzgSNOfr7lZBqHbv-3z6c4AnJX5LuvBa&amp;usqp=CAU</a:t>
            </a:r>
            <a:endParaRPr lang="ru-RU" dirty="0"/>
          </a:p>
        </p:txBody>
      </p:sp>
      <p:sp>
        <p:nvSpPr>
          <p:cNvPr id="88" name="Текст 87">
            <a:extLst>
              <a:ext uri="{FF2B5EF4-FFF2-40B4-BE49-F238E27FC236}">
                <a16:creationId xmlns:a16="http://schemas.microsoft.com/office/drawing/2014/main" id="{3717E33B-5954-4CDC-B30A-BD21BED6DD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35117" y="5876707"/>
            <a:ext cx="5404980" cy="569833"/>
          </a:xfrm>
        </p:spPr>
        <p:txBody>
          <a:bodyPr rtlCol="0"/>
          <a:lstStyle/>
          <a:p>
            <a:r>
              <a:rPr lang="en-GB" dirty="0"/>
              <a:t>https://sonnik-online.com/wp-content/uploads/2018/04/drusya.jpg</a:t>
            </a:r>
            <a:endParaRPr lang="ru-RU" dirty="0"/>
          </a:p>
        </p:txBody>
      </p:sp>
      <p:cxnSp>
        <p:nvCxnSpPr>
          <p:cNvPr id="131" name="Прямая соединительная линия 130" descr="Декоративный элемент">
            <a:extLst>
              <a:ext uri="{FF2B5EF4-FFF2-40B4-BE49-F238E27FC236}">
                <a16:creationId xmlns:a16="http://schemas.microsoft.com/office/drawing/2014/main" id="{8695A66A-1D9E-4D4E-9067-DC97380D3FDF}"/>
              </a:ext>
            </a:extLst>
          </p:cNvPr>
          <p:cNvCxnSpPr/>
          <p:nvPr/>
        </p:nvCxnSpPr>
        <p:spPr>
          <a:xfrm>
            <a:off x="967267" y="3425943"/>
            <a:ext cx="6272776" cy="6189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 descr="Декоративный элемент">
            <a:extLst>
              <a:ext uri="{FF2B5EF4-FFF2-40B4-BE49-F238E27FC236}">
                <a16:creationId xmlns:a16="http://schemas.microsoft.com/office/drawing/2014/main" id="{529648F7-20E3-4312-823A-D8265A94AF23}"/>
              </a:ext>
            </a:extLst>
          </p:cNvPr>
          <p:cNvCxnSpPr/>
          <p:nvPr/>
        </p:nvCxnSpPr>
        <p:spPr>
          <a:xfrm flipV="1">
            <a:off x="967267" y="4876632"/>
            <a:ext cx="6272776" cy="15726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Группа 153" descr="Декоративный элемент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291988" y="1903152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155" name="Овал 154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6" name="Овал 155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7" name="Овал 156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8" name="Овал 157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grpSp>
        <p:nvGrpSpPr>
          <p:cNvPr id="7" name="Группа 6" descr="Декоративный элемент">
            <a:extLst>
              <a:ext uri="{FF2B5EF4-FFF2-40B4-BE49-F238E27FC236}">
                <a16:creationId xmlns:a16="http://schemas.microsoft.com/office/drawing/2014/main" id="{F5325EDA-7343-463C-83EC-5D799E8B8195}"/>
              </a:ext>
            </a:extLst>
          </p:cNvPr>
          <p:cNvGrpSpPr/>
          <p:nvPr/>
        </p:nvGrpSpPr>
        <p:grpSpPr>
          <a:xfrm>
            <a:off x="9621169" y="0"/>
            <a:ext cx="2570831" cy="6858001"/>
            <a:chOff x="9621170" y="0"/>
            <a:chExt cx="2570831" cy="6858001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:a16="http://schemas.microsoft.com/office/drawing/2014/main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:a16="http://schemas.microsoft.com/office/drawing/2014/main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:a16="http://schemas.microsoft.com/office/drawing/2014/main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:a16="http://schemas.microsoft.com/office/drawing/2014/main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accent1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:a16="http://schemas.microsoft.com/office/drawing/2014/main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/>
            </a:p>
          </p:txBody>
        </p:sp>
      </p:grpSp>
      <p:grpSp>
        <p:nvGrpSpPr>
          <p:cNvPr id="33" name="Группа 32" descr="Декоративный элемент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270634" y="2450046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grpSp>
        <p:nvGrpSpPr>
          <p:cNvPr id="44" name="Группа 43" descr="Декоративный элемент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226921" y="3545490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grpSp>
        <p:nvGrpSpPr>
          <p:cNvPr id="49" name="Группа 48" descr="Декоративный элемент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238101" y="4320578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grpSp>
        <p:nvGrpSpPr>
          <p:cNvPr id="55" name="Группа 54" descr="Декоративный элемент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276212" y="5004449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grpSp>
        <p:nvGrpSpPr>
          <p:cNvPr id="60" name="Группа 59" descr="Декоративный элемент">
            <a:extLst>
              <a:ext uri="{FF2B5EF4-FFF2-40B4-BE49-F238E27FC236}">
                <a16:creationId xmlns:a16="http://schemas.microsoft.com/office/drawing/2014/main" id="{FF17C705-3351-4B11-BD28-D0CACC12D311}"/>
              </a:ext>
            </a:extLst>
          </p:cNvPr>
          <p:cNvGrpSpPr/>
          <p:nvPr/>
        </p:nvGrpSpPr>
        <p:grpSpPr>
          <a:xfrm>
            <a:off x="276212" y="5939429"/>
            <a:ext cx="469807" cy="79118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67267" y="3529830"/>
            <a:ext cx="612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https://radio1.news/files/image/06/29/60/-lg!0e2c.jpg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7267" y="2382906"/>
            <a:ext cx="9367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https://img.tsn.ua/cached/1551113662/tsn-9eec32dc4989e3515edf3aa709da07a2/thumbs/1340x530/f7/ba/6fef8be06ab4628d2aa8a7b7ba2bbaf7.jpeg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65" name="Прямая соединительная линия 64" descr="Декоративный элемент">
            <a:extLst>
              <a:ext uri="{FF2B5EF4-FFF2-40B4-BE49-F238E27FC236}">
                <a16:creationId xmlns:a16="http://schemas.microsoft.com/office/drawing/2014/main" id="{8695A66A-1D9E-4D4E-9067-DC97380D3FDF}"/>
              </a:ext>
            </a:extLst>
          </p:cNvPr>
          <p:cNvCxnSpPr/>
          <p:nvPr/>
        </p:nvCxnSpPr>
        <p:spPr>
          <a:xfrm>
            <a:off x="967267" y="2306932"/>
            <a:ext cx="6272776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 descr="Декоративный элемент">
            <a:extLst>
              <a:ext uri="{FF2B5EF4-FFF2-40B4-BE49-F238E27FC236}">
                <a16:creationId xmlns:a16="http://schemas.microsoft.com/office/drawing/2014/main" id="{8695A66A-1D9E-4D4E-9067-DC97380D3FDF}"/>
              </a:ext>
            </a:extLst>
          </p:cNvPr>
          <p:cNvCxnSpPr/>
          <p:nvPr/>
        </p:nvCxnSpPr>
        <p:spPr>
          <a:xfrm flipV="1">
            <a:off x="967267" y="4171167"/>
            <a:ext cx="6272776" cy="10725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 descr="Декоративный элемент">
            <a:extLst>
              <a:ext uri="{FF2B5EF4-FFF2-40B4-BE49-F238E27FC236}">
                <a16:creationId xmlns:a16="http://schemas.microsoft.com/office/drawing/2014/main" id="{8695A66A-1D9E-4D4E-9067-DC97380D3FDF}"/>
              </a:ext>
            </a:extLst>
          </p:cNvPr>
          <p:cNvCxnSpPr/>
          <p:nvPr/>
        </p:nvCxnSpPr>
        <p:spPr>
          <a:xfrm>
            <a:off x="967267" y="5837265"/>
            <a:ext cx="6272776" cy="39442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Овал 67" descr="Декоративный элемент">
            <a:extLst>
              <a:ext uri="{FF2B5EF4-FFF2-40B4-BE49-F238E27FC236}">
                <a16:creationId xmlns:a16="http://schemas.microsoft.com/office/drawing/2014/main" id="{652937FB-CDE3-46B3-8481-AB5DB8C4BABA}"/>
              </a:ext>
            </a:extLst>
          </p:cNvPr>
          <p:cNvSpPr/>
          <p:nvPr/>
        </p:nvSpPr>
        <p:spPr>
          <a:xfrm>
            <a:off x="11248616" y="599878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2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288962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475556 - копия" id="{A206A23B-5D34-4537-A262-5818A8C38F10}" vid="{B20B3B1F-B105-49FD-AE9B-4BBAE96E53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49A191-EC8C-4AA6-9C64-D32B5F047436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b0879af-3eba-417a-a55a-ffe6dcd6ca77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6dc4bcd6-49db-4c07-9060-8acfc67cef9f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8941CEA3-A3B3-4568-9E84-C4619CC82D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4148EB-7DAD-48FA-A275-D42F48043C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tf00475556 - копия</Template>
  <TotalTime>0</TotalTime>
  <Words>634</Words>
  <Application>Microsoft Office PowerPoint</Application>
  <PresentationFormat>Широкоэкранный</PresentationFormat>
  <Paragraphs>48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Baskerville Old Face</vt:lpstr>
      <vt:lpstr>Calibri</vt:lpstr>
      <vt:lpstr>Calibri Light</vt:lpstr>
      <vt:lpstr>Corbel</vt:lpstr>
      <vt:lpstr>Miama Nueva</vt:lpstr>
      <vt:lpstr>Times New Roman</vt:lpstr>
      <vt:lpstr>Тема Office</vt:lpstr>
      <vt:lpstr>MY WORKING DAY</vt:lpstr>
      <vt:lpstr>I am very busy on my weekdays. My weekdays do not differ much one from another.       On weekdays my working day begins early in the morning. My school starts at 8 о’clock, so I have to get up at 7, to be ready in time. I never wake up myself, my mother always wakes me up. </vt:lpstr>
      <vt:lpstr>Sometimes I do my morning exercises, then I rush to the bathroom. I clean my teeth, wash my face. The cold water makes me feel not so sleepy. Then I go back to my room, make the bed. I put on my clothes, comb my hair, put a little makeups. By that time my breakfast is ready (my mother cooks it for me).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Questions:</vt:lpstr>
      <vt:lpstr>Источники: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2020-04-22T17:33:40Z</dcterms:created>
  <dcterms:modified xsi:type="dcterms:W3CDTF">2023-06-29T20:52:16Z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