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7"/>
  </p:notesMasterIdLst>
  <p:sldIdLst>
    <p:sldId id="291" r:id="rId2"/>
    <p:sldId id="283" r:id="rId3"/>
    <p:sldId id="257" r:id="rId4"/>
    <p:sldId id="258" r:id="rId5"/>
    <p:sldId id="259" r:id="rId6"/>
    <p:sldId id="281" r:id="rId7"/>
    <p:sldId id="260" r:id="rId8"/>
    <p:sldId id="285" r:id="rId9"/>
    <p:sldId id="286" r:id="rId10"/>
    <p:sldId id="287" r:id="rId11"/>
    <p:sldId id="263" r:id="rId12"/>
    <p:sldId id="269" r:id="rId13"/>
    <p:sldId id="288" r:id="rId14"/>
    <p:sldId id="289" r:id="rId15"/>
    <p:sldId id="290" r:id="rId16"/>
    <p:sldId id="270" r:id="rId17"/>
    <p:sldId id="278" r:id="rId18"/>
    <p:sldId id="271" r:id="rId19"/>
    <p:sldId id="276" r:id="rId20"/>
    <p:sldId id="267" r:id="rId21"/>
    <p:sldId id="292" r:id="rId22"/>
    <p:sldId id="268" r:id="rId23"/>
    <p:sldId id="266" r:id="rId24"/>
    <p:sldId id="262" r:id="rId25"/>
    <p:sldId id="27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1" autoAdjust="0"/>
  </p:normalViewPr>
  <p:slideViewPr>
    <p:cSldViewPr>
      <p:cViewPr varScale="1">
        <p:scale>
          <a:sx n="71" d="100"/>
          <a:sy n="71" d="100"/>
        </p:scale>
        <p:origin x="101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4ED54-35BE-41A9-B06B-EAC7B421B7B0}" type="datetimeFigureOut">
              <a:rPr lang="ru-RU" smtClean="0"/>
              <a:t>18.05.2026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3E815-7E22-4FBD-B62E-81242C8D6F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301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3E815-7E22-4FBD-B62E-81242C8D6F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3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0FB4A-5532-4438-BCE4-234CAAE15B10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FD897B-1AB6-47CF-9592-082FB2EC5C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649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84E312-46C8-43A7-970A-9BF38B8EF284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4AC8CB-7137-48CF-AF7C-1B82883E2E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2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12CEE6-7932-477F-9A9A-FDA97023B79A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0CE24-A5ED-454F-9BA3-F72C1DA0004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4689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5F792F-ECF8-4E25-AE95-3D24229810C0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4495F5-095F-44CD-BD49-762DCF068F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D2359F-8EBB-4EBD-A4C3-59957AC47192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C317A-5034-4251-946B-3D3F146AB0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7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18F823-6150-4416-BBF1-A874CDDA77C1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B82FA8-041D-4D55-AE8E-4AE575BDCF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5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D64921-5BC9-4EB4-85AF-BA7F49F21287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71F1C-FEFD-41D7-9A9A-C9CC5C2B78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8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363821-B283-4EBC-9019-72ED599D729B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2E9079-A43F-4EEA-A528-F6FD87FFD0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921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>
              <a:defRPr/>
            </a:pPr>
            <a:fld id="{D0A84A0A-F908-41A6-9AAC-F639D64A06BB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7DB6A5-3906-4C8A-9ABF-044367E019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8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E1AABE-D3B6-4062-A9B5-BD58A58022FC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56BF9-C674-415A-AF0B-70FB23C04E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412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E2350-1DD8-4CE6-AAEA-C184540E7C5E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CFC75-329F-463D-B59F-47C08AA10C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7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fld id="{242B66CD-13E5-4A61-8F49-154B9EE543E1}" type="datetimeFigureOut">
              <a:rPr lang="ru-RU" smtClean="0"/>
              <a:pPr>
                <a:defRPr/>
              </a:pPr>
              <a:t>18.05.2026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2B3515E-5C50-4751-B51A-179F902C06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72756" y="1124744"/>
            <a:ext cx="7959684" cy="3816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Раздел. музыкальная деятельность младших школьников</a:t>
            </a:r>
            <a:endParaRPr lang="ru-RU" sz="2800" b="1" cap="none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2800" b="1" cap="none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3200" b="1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Лекция 1. Основные виды музыкальной деятельности на уроках музыки</a:t>
            </a:r>
            <a:endParaRPr lang="ru-RU" sz="3200" b="1" cap="none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endParaRPr lang="ru-RU" sz="2800" cap="none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endParaRPr lang="ru-RU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endParaRPr lang="ru-RU" sz="2800" cap="none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ru-RU" sz="28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800" cap="none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18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179512" y="100058"/>
            <a:ext cx="8784976" cy="7920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Специфические возможности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воздействия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музыки на развитие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личности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обучающегося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96409"/>
            <a:ext cx="871296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Современные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научные исследования свидетельствуют о том, что развитие музыкальных способностей, формирование основ музыкальной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культуры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нужно начинать в раннем возрасте. Отсутствие полноценных музыкальных впечатлений в детстве с трудом можно восполнить впоследствии.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протяжении жизни человек осваивает различные виды деятельности, в результате чего у него формируются психические свойства и качества личности.</a:t>
            </a:r>
          </a:p>
          <a:p>
            <a:pPr indent="450215" algn="just">
              <a:spcAft>
                <a:spcPts val="0"/>
              </a:spcAft>
            </a:pP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725747"/>
            <a:ext cx="87129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dirty="0">
                <a:solidFill>
                  <a:srgbClr val="1818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Воспитание музыкальной культуры школьников происходит одновременно с развитием у них музыкальных способностей, которые в свою очередь развиваются в музыкальной деятельности. </a:t>
            </a:r>
            <a:endParaRPr lang="ru-RU" sz="2200" dirty="0" smtClean="0">
              <a:solidFill>
                <a:srgbClr val="18181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057" y="4725144"/>
            <a:ext cx="868931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Музыка и различные виды музыкальной деятельности обладают специфическими возможностями воздействия на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развитие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личности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обучающегося.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силу того, что музыка воспринимается эмоционально, она имеет огромное значение в развитии чувств ребенка. </a:t>
            </a:r>
          </a:p>
        </p:txBody>
      </p:sp>
    </p:spTree>
    <p:extLst>
      <p:ext uri="{BB962C8B-B14F-4D97-AF65-F5344CB8AC3E}">
        <p14:creationId xmlns:p14="http://schemas.microsoft.com/office/powerpoint/2010/main" val="4158188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6206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Ebrima" panose="02000000000000000000" pitchFamily="2" charset="0"/>
                <a:cs typeface="Calibri" panose="020F0502020204030204" pitchFamily="34" charset="0"/>
              </a:rPr>
              <a:t>Раскроем понятие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ea typeface="Ebrima" panose="02000000000000000000" pitchFamily="2" charset="0"/>
                <a:cs typeface="Calibri" panose="020F0502020204030204" pitchFamily="34" charset="0"/>
              </a:rPr>
              <a:t>«деятельность»</a:t>
            </a: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395536" y="764705"/>
            <a:ext cx="8424936" cy="5688632"/>
          </a:xfrm>
        </p:spPr>
        <p:txBody>
          <a:bodyPr>
            <a:noAutofit/>
          </a:bodyPr>
          <a:lstStyle/>
          <a:p>
            <a:pPr marL="0" indent="36195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это активный процесс овладения общественным опытом, достижениями культуры. </a:t>
            </a:r>
            <a:endParaRPr lang="ru-RU" sz="22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6195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</a:t>
            </a:r>
            <a:r>
              <a:rPr lang="ru-RU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деятельностью понимают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внутреннюю и внешнюю активность человека, регулируемую сознательной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целью.</a:t>
            </a:r>
          </a:p>
          <a:p>
            <a:pPr marL="0" indent="36195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 характеризует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действия, операции, психофизиологические функции. В процессе деятельности ребенок осваивает определенные действия: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практические,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которые ведут к определенному внешнему результату, и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внутренние, психические,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которые составляют основное содержание психического развития (восприятие, мышление, воображение, память). </a:t>
            </a:r>
          </a:p>
          <a:p>
            <a:pPr marL="0" indent="36195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протяжении своей жизни человек осваивает различные виды деятельности, в результате которых у него формируются психические качества и свойства личности. 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259302" y="260648"/>
            <a:ext cx="8646031" cy="720080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Понятие</a:t>
            </a:r>
            <a:r>
              <a:rPr lang="ru-RU" sz="3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«музыкальная деятельность»</a:t>
            </a: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539750" y="1268760"/>
            <a:ext cx="8085137" cy="5108575"/>
          </a:xfrm>
        </p:spPr>
        <p:txBody>
          <a:bodyPr>
            <a:normAutofit/>
          </a:bodyPr>
          <a:lstStyle/>
          <a:p>
            <a:pPr marL="0" indent="355600" algn="just">
              <a:buFont typeface="Wingdings 2" pitchFamily="18" charset="2"/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Б.В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Асафьев 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определил </a:t>
            </a:r>
            <a:r>
              <a:rPr lang="ru-RU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музыкальную деятельность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как триединство процессов: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создания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музыки </a:t>
            </a: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композитором 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Tx/>
              <a:buChar char="-"/>
            </a:pP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воспроизведения исполнителем</a:t>
            </a:r>
          </a:p>
          <a:p>
            <a:pPr algn="just">
              <a:buFontTx/>
              <a:buChar char="-"/>
            </a:pP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восприятия слушателем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 algn="just">
              <a:buFont typeface="Wingdings 2" pitchFamily="18" charset="2"/>
              <a:buNone/>
            </a:pP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Произведение, созданное композитором, имеет художественную ценность для других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людей.</a:t>
            </a:r>
          </a:p>
          <a:p>
            <a:pPr marL="0" indent="355600" algn="just">
              <a:buFont typeface="Wingdings 2" pitchFamily="18" charset="2"/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Исполнитель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творчески воспроизводит нотную схему.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Слушатель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воспринимает произведение в интерпретации исполнителя.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563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Виды музыкальной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983162"/>
          </a:xfrm>
        </p:spPr>
        <p:txBody>
          <a:bodyPr>
            <a:normAutofit/>
          </a:bodyPr>
          <a:lstStyle/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В настоящее время выделяют следующие виды музыкальной деятельности: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деятельность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слушателя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(восприятие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деятельность исполнителя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(исполнительство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деятельность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композитора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(творчество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 характеристике видов музыкальной деятельности младших школьников схему нужно читать так: восприятие – исполнение – творчество. </a:t>
            </a:r>
          </a:p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Обосновывается это тем, что первичным, ведущим видом музыкальной деятельности младших школьников является восприятие музыки. Этот вид деятельности доступен ребёнку с момента рождения. 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47845" y="44624"/>
            <a:ext cx="8445624" cy="563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Виды музыкальной деятельности</a:t>
            </a:r>
          </a:p>
        </p:txBody>
      </p:sp>
      <p:pic>
        <p:nvPicPr>
          <p:cNvPr id="5" name="Рисунок 4" descr="https://cf2.ppt-online.org/files2/slide/l/Lg9SzxV47pntZIh6YTys5uGP3jibwlqof0M2JOXFe/slide-5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8"/>
          <a:stretch/>
        </p:blipFill>
        <p:spPr bwMode="auto">
          <a:xfrm>
            <a:off x="347845" y="908720"/>
            <a:ext cx="8445624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360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http://player.myshared.ru/46645/data/images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01066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cf.ppt-online.org/files/slide/l/lpH89GZjkWwRTVfMoz0B26ScQdEFiO5JmXxg1n/slide-1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 b="21789"/>
          <a:stretch/>
        </p:blipFill>
        <p:spPr bwMode="auto">
          <a:xfrm>
            <a:off x="1403648" y="1268760"/>
            <a:ext cx="6408712" cy="4032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571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5536" y="116632"/>
            <a:ext cx="8229600" cy="5040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Слушание (восприятие) музыки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8228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Ведущим видом в детской музыкальной деятельности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является </a:t>
            </a: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слушание музыки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(восприятие).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Ведущим он считается потому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что присутствует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всех других видах музыкальной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деятельности.</a:t>
            </a:r>
          </a:p>
          <a:p>
            <a:pPr indent="442913" algn="just"/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Специфическим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музыкального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восприятия являются эмоции, чувства,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переживания и настроения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Лишаясь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своего эмоционального содержания, музыка перестает быть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искусством. Только через выражение эмоций музыка может передавать «мысли и образы» или «картину природы». Через эстетическую эмоцию человек познает мир. Одна из труднейших задач художественного воспитания - сохранить эмоциональную природу восприятия.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789040"/>
            <a:ext cx="82296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начальной школе преподаватель учит детей: 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внимательно слушать музыкальные произведения от начала до конца в полной тишине, воспринимать музыку;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проникаться её эмоциональным содержанием;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делать посильный разбор произведения (эмоционально-образное содержание, средства музыкальной выразительности, структура, исполнение);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узнавать по звучанию изученные музыкальные произведения, помнить их названия и имена композиторов.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35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6171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Условно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выделяют следующие этапы в организации </a:t>
            </a:r>
            <a:r>
              <a:rPr lang="ru-RU" sz="2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процесса </a:t>
            </a:r>
            <a:r>
              <a:rPr lang="ru-RU" sz="2200" b="1" i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слушания музыки: </a:t>
            </a:r>
            <a:endParaRPr lang="ru-RU" sz="2200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indent="36195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Знакомство с музыкальным произведением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 форме вступительного слова учителя (необходимо направить внимание обучающихся, заинтересовать их, рассказать о композиторе).</a:t>
            </a:r>
          </a:p>
          <a:p>
            <a:pPr lvl="0" indent="36195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Исполнение произведения учителем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или слушание музыки в записи (первоначальное прослушивание музыки в полной тишине).</a:t>
            </a:r>
          </a:p>
          <a:p>
            <a:pPr lvl="0" indent="36195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Анализ-разбор произведения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(восприятие отдельных эпизодов, концентрация внимания учеников на 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средствах музыкальной выразительности,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сравнение произведения с другими, уже известными). Трудность этого этапа - в сохранении эмоционального отношения к прослушанному произведению.</a:t>
            </a:r>
          </a:p>
          <a:p>
            <a:pPr lvl="0" indent="36195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Повторное прослушивание </a:t>
            </a:r>
            <a:r>
              <a:rPr lang="ru-RU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произведения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для того чтобы его запомнить, обогатить новыми наблюдениями. Восприятие произведения при повторном слушании осуществляется на более высоком уровне, на основе полученного музыкального опыта. 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Основной задачей слушания музыки является: узнавание музыкального произведения, его названия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 композитора; умение размышлять о 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музыке. Необходимо, чтобы слушание музыки проходило с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целью повторения, закрепления, сравнения музыкального произведения с новыми произведениями (сравнение музыкальных образов).</a:t>
            </a:r>
          </a:p>
          <a:p>
            <a:pPr lvl="0" indent="36195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Подведение  итога. Рефлексия</a:t>
            </a:r>
          </a:p>
        </p:txBody>
      </p:sp>
    </p:spTree>
    <p:extLst>
      <p:ext uri="{BB962C8B-B14F-4D97-AF65-F5344CB8AC3E}">
        <p14:creationId xmlns:p14="http://schemas.microsoft.com/office/powerpoint/2010/main" val="2480198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517492" y="114294"/>
            <a:ext cx="8229600" cy="6365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Исполнительская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</a:t>
            </a: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423732" y="914235"/>
            <a:ext cx="8417119" cy="4630187"/>
          </a:xfrm>
        </p:spPr>
        <p:txBody>
          <a:bodyPr/>
          <a:lstStyle/>
          <a:p>
            <a:pPr marL="0" indent="361950" algn="just">
              <a:buFont typeface="Wingdings 2" pitchFamily="18" charset="2"/>
              <a:buNone/>
            </a:pP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Исполнительская деятельность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- это воспроизведение усвоенной системы действий в определенных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условиях.</a:t>
            </a:r>
          </a:p>
          <a:p>
            <a:pPr marL="0" indent="361950" algn="just">
              <a:buFont typeface="Wingdings 2" pitchFamily="18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виды исполнительской деятельности у детей – это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пение, музыкально-ритмические движения и игра на детских музыкальных инструментах.</a:t>
            </a:r>
          </a:p>
          <a:p>
            <a:pPr marL="0" indent="0" algn="just">
              <a:buFont typeface="Wingdings 2" pitchFamily="18" charset="2"/>
              <a:buNone/>
            </a:pPr>
            <a:endParaRPr lang="ru-RU" dirty="0"/>
          </a:p>
        </p:txBody>
      </p:sp>
      <p:pic>
        <p:nvPicPr>
          <p:cNvPr id="23555" name="Picture 2" descr="https://encrypted-tbn0.gstatic.com/images?q=tbn:ANd9GcTdqC66YczL7VhtE_cUjr3qAwJHvWsOdQ9xpDX4jmGvbmQY_96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1135" y="3596958"/>
            <a:ext cx="259080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s://encrypted-tbn0.gstatic.com/images?q=tbn:ANd9GcR3fuMwmU2W9iqN1OIB3KExCvyRH4t1UyHw_YqYbFU3UcdHZdzkG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492" y="3118087"/>
            <a:ext cx="2016472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https://encrypted-tbn3.gstatic.com/images?q=tbn:ANd9GcQbxcors1UqtPYmpft9P_NXnE35bD1sXyzHfM3msjTV-LHAwL5sQ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8902" y="4569302"/>
            <a:ext cx="2592536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17632" cy="7200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2.1. Пение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один из основных видов детского музыкального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исполнительства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654" y="1052736"/>
            <a:ext cx="8517632" cy="5544616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0" indent="3587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b="1" u="sng" dirty="0">
                <a:latin typeface="Calibri" panose="020F0502020204030204" pitchFamily="34" charset="0"/>
                <a:cs typeface="Calibri" panose="020F0502020204030204" pitchFamily="34" charset="0"/>
              </a:rPr>
              <a:t>Пение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(хоровое пение) </a:t>
            </a:r>
            <a:r>
              <a:rPr lang="ru-RU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является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самым доступным видом детского музыкального исполнительства, т. к. каждый человек с самого рождения обладает готовым «музыкальным инструментом» а именно – певческим голосом</a:t>
            </a:r>
            <a:r>
              <a:rPr lang="ru-RU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8775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пении активно развиваются: 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музыкальные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способности ребёнка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(ладовое чувство, музыкально-слуховые представления, чувство ритма);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речь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ребёнка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(обогащение словарного запаса, развитие дикции, осознание текста песен);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коммуникативные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способности ребёнка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(формируется сплочённость, сотрудничество, взаимопонимание);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оказывается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положительное воздействие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на психофизическое состояние ребёнка.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116632"/>
            <a:ext cx="8157592" cy="420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3200" b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Пение</a:t>
            </a:r>
            <a:endParaRPr lang="ru-RU" sz="3200" b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0278" y="541657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spcAft>
                <a:spcPts val="0"/>
              </a:spcAft>
            </a:pPr>
            <a:r>
              <a:rPr lang="ru-RU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Цель </a:t>
            </a: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хорового пения на уроках музыки</a:t>
            </a:r>
            <a: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в начальной школе - способствовать творческой самореализации младших школьников посредством хорового исполнительства.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0278" y="2092383"/>
            <a:ext cx="8244916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42913" algn="just">
              <a:spcAft>
                <a:spcPts val="0"/>
              </a:spcAft>
            </a:pPr>
            <a:r>
              <a:rPr lang="ru-RU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</a:t>
            </a: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 обучения хоровому пению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начальных классах заключается в том, что младшие школьники учатся: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петь песни разного эмоционального содержания;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чувствовать настроение музыкального произведения и передавать его в своем исполнении;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петь двухголосные песни;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соблюдать правила пения и охраны голоса (петь естественно, красивым звуком, с мягкой атакой звука, правильно дышать при этом, ясно выговаривать слова);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понимать основные дирижерские жесты – «вступление», «дыхание», «начало» и «окончание» звучания (пения).</a:t>
            </a:r>
            <a:endParaRPr lang="ru-RU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360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37814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Методика 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(этапы) </a:t>
            </a:r>
            <a:r>
              <a:rPr lang="ru-RU" sz="2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разучивания песни на уроке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71691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spcAft>
                <a:spcPts val="0"/>
              </a:spcAft>
            </a:pPr>
            <a:r>
              <a:rPr lang="ru-RU" sz="22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Способы </a:t>
            </a:r>
            <a:r>
              <a:rPr lang="ru-RU" sz="2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разучивания школьной песни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различны, можно установить лишь последовательность главнейших моментов этого процесса: </a:t>
            </a:r>
          </a:p>
          <a:p>
            <a:pPr marL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Краткое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вступительное слово </a:t>
            </a: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педагога</a:t>
            </a:r>
            <a:endParaRPr lang="ru-RU" sz="2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Исполнение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(показ) песни </a:t>
            </a: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учителем</a:t>
            </a:r>
            <a:endParaRPr lang="ru-RU" sz="2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Беседа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 детьми о </a:t>
            </a: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песне</a:t>
            </a:r>
            <a:endParaRPr lang="ru-RU" sz="2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4.Чтение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поэтического текста </a:t>
            </a: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песни</a:t>
            </a:r>
            <a:endParaRPr lang="ru-RU" sz="2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 Разучивание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песни (репетиционный план</a:t>
            </a: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u-RU" sz="22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2913" algn="just"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разучивании песни можно </a:t>
            </a:r>
            <a:r>
              <a:rPr lang="ru-RU" sz="2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выделить три этапа: </a:t>
            </a:r>
            <a:r>
              <a:rPr lang="ru-RU" sz="22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ознакомление и усвоение первого куплета, разучивание всей песни, закрепление и художественное исполнение песни. </a:t>
            </a:r>
            <a:endParaRPr lang="ru-RU" sz="22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2913" algn="just">
              <a:spcAft>
                <a:spcPts val="0"/>
              </a:spcAft>
            </a:pPr>
            <a:r>
              <a:rPr lang="ru-RU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Отбор </a:t>
            </a: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музыкального материала для хорового пения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должен осуществляться самим учителем музыки на основе национальных особенностей музыкальной культуры и традиций каждого конкретного региона России. </a:t>
            </a:r>
            <a:endParaRPr lang="ru-RU" sz="22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2913" algn="just"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Если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песня нравится детям, то легче преодолеваются трудности по ее разучиванию, поэтому песни надо выбирать мелодичные, веселые, запоминающиеся, с интересным текстом. </a:t>
            </a:r>
            <a:endParaRPr lang="ru-RU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511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88640"/>
            <a:ext cx="878497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2.2. Общая 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характеристика музыкально-ритмической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 младших школьников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24744"/>
            <a:ext cx="8784976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Музыкально-ритмические движения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вид музыкальной деятельности, в котором содержание музыки передается в движении. Музыка является основой, а движение - средством более глубокого ее восприятия и понимания. </a:t>
            </a:r>
            <a:endParaRPr lang="ru-RU" sz="22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разное время термин «музыкально-ритмические движения» определялся как «ритмическое движение», «движение под музыку», «музыкальное движение», «ритмика» и </a:t>
            </a: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др.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Методика 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обучения музыкально-ритмическим движениям в массовом музыкальном воспитании детей впервые была представлена в системе ритмического воспитания швейцарского композитора и педагога Эмиля Жака-</a:t>
            </a:r>
            <a:r>
              <a:rPr lang="ru-RU" sz="22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Далькроза</a:t>
            </a:r>
            <a:r>
              <a:rPr lang="ru-RU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(начало 20 века</a:t>
            </a:r>
            <a:r>
              <a:rPr lang="ru-RU" sz="22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>
                <a:latin typeface="Calibri" panose="020F0502020204030204" pitchFamily="34" charset="0"/>
                <a:cs typeface="Calibri" panose="020F0502020204030204" pitchFamily="34" charset="0"/>
              </a:rPr>
              <a:t>Движение под музыку развивает у младших школьников чувство ритма, способность улавливать настроение музыки, воспринимать и передавать в движении различные средства музыкальной выразительности: темп, его ускорение и замедление, динамику - усиление и ослабление звучности; характер мелодии. </a:t>
            </a:r>
          </a:p>
        </p:txBody>
      </p:sp>
    </p:spTree>
    <p:extLst>
      <p:ext uri="{BB962C8B-B14F-4D97-AF65-F5344CB8AC3E}">
        <p14:creationId xmlns:p14="http://schemas.microsoft.com/office/powerpoint/2010/main" val="2543740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784976" cy="50405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Музыкально-ритмические движения (ритмика)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287525" y="980728"/>
            <a:ext cx="8568952" cy="531458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Font typeface="Wingdings 2" pitchFamily="18" charset="2"/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мнению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Б.Н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. Теплова восприятие музыки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«совершенно непосредственно сопровождается теми или другими двигательными реакциями, более или менее точно передающими временной ход музыкального движения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…».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Font typeface="Wingdings 2" pitchFamily="18" charset="2"/>
              <a:buNone/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2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Ритмика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один из видов музыкальной деятельности, в котором содержание музыки, её характер, образы передаются в движениях.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В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основе музыкально-ритмической деятельности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лежит моторно-пластическая проработка музыкального материала.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2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Пластическое </a:t>
            </a:r>
            <a:r>
              <a:rPr lang="ru-RU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интонирование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это выразительное движение человеческого тела, вызванное музыкой и передающее ее образ. Также оно может быть определено как анализ – интерпретация музыки в движении.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206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Виды музыкально-ритмических движений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8364" t="27869" r="41797" b="10863"/>
          <a:stretch/>
        </p:blipFill>
        <p:spPr bwMode="auto">
          <a:xfrm>
            <a:off x="575556" y="692696"/>
            <a:ext cx="7992888" cy="6048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929812" cy="66582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2.3. Инструментальное </a:t>
            </a:r>
            <a:r>
              <a:rPr lang="ru-RU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музицирование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  в детский оркестр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82460"/>
            <a:ext cx="8713788" cy="460851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Инструментальное </a:t>
            </a:r>
            <a:r>
              <a:rPr lang="ru-RU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музицирование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(инструментальная игра в её простейшем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элементарно-импровизационном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виде) – 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один из видов коллективной исполнительской деятельности </a:t>
            </a:r>
            <a:r>
              <a:rPr lang="ru-RU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обучающихся</a:t>
            </a: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dirty="0">
                <a:latin typeface="Calibri" panose="020F0502020204030204" pitchFamily="34" charset="0"/>
                <a:cs typeface="Calibri" panose="020F0502020204030204" pitchFamily="34" charset="0"/>
              </a:rPr>
              <a:t>  Детей прежде всего знакомят с различными видами инструментов, исполняют на них мелодию, обращая внимание на тембровую окраску каждого инструмента (звенящая у металлофона, звонкая у тарелочки, нежная у треугольника, звучная у аккордеона, гремящая у барабана и т.д.).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000" dirty="0"/>
              <a:t/>
            </a:r>
            <a:br>
              <a:rPr lang="ru-RU" sz="5000" dirty="0"/>
            </a:b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64974"/>
            <a:ext cx="4387511" cy="276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Шумовой оркестр - Сайт музыкального руководителя детского сада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84" y="3961284"/>
            <a:ext cx="3816424" cy="2896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3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4921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Роль инструментального музицирования</a:t>
            </a:r>
          </a:p>
        </p:txBody>
      </p:sp>
      <p:sp>
        <p:nvSpPr>
          <p:cNvPr id="28674" name="Объект 4"/>
          <p:cNvSpPr>
            <a:spLocks noGrp="1"/>
          </p:cNvSpPr>
          <p:nvPr>
            <p:ph idx="1"/>
          </p:nvPr>
        </p:nvSpPr>
        <p:spPr>
          <a:xfrm>
            <a:off x="359532" y="908720"/>
            <a:ext cx="8424936" cy="5112568"/>
          </a:xfrm>
        </p:spPr>
        <p:txBody>
          <a:bodyPr>
            <a:normAutofit/>
          </a:bodyPr>
          <a:lstStyle/>
          <a:p>
            <a:pPr marL="0" indent="0" algn="just">
              <a:buFont typeface="Wingdings 2" pitchFamily="18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процессе игры на музыкальных инструментах совершенствуется эстетическое восприятие и эстетические чувства ребёнка, формируются и развиваются его музыкальные и общие способности (выдержка, настойчивость, целеустремлённость, воля, внимание, мышление, аналитические способности и т. д.)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Игра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музыкальных инструментах тренирует мелкую мускулатуру пальцев рук, развивает координацию движений, развивает сосредоточенность, память.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Игра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музыкальных инструментах ценна еще тем, что может применяться в самых различных условиях - как на занятиях с педагогом, так и в самостоятельной музыкальной деятельности, возникающей по инициативе детей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4921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ТВОРЧЕСТВО. Творческая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548" y="836712"/>
            <a:ext cx="8136904" cy="568863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Под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музыкально-творческой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деятельностью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понимается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детское импровизационное творчество, которое возникает в индивидуальной или коллективной деятельности и направлено на раскрытие творческих способностей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детей.</a:t>
            </a:r>
            <a:endParaRPr lang="ru-RU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Необходимыми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условиями возникновения детского творчества являются: </a:t>
            </a:r>
          </a:p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-накопление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впечатлений от восприятия искусства, которые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становятся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образцом для творчества, его источником; </a:t>
            </a:r>
          </a:p>
          <a:p>
            <a:pPr marL="0" indent="355600" algn="just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-накопление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опыта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исполнительства.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63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Развитие творческих способностей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Стимулом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творческому восприятию искусства может стать создание проблемных ситуаций. </a:t>
            </a: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Кабалевский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полагал, что творческое начало детей может проявляться в своеобразии ответов, стремлении самому задавать вопросы учителю, в собственных предположениях о характере исполнения того или иного музыкального произведения, в остроте слуховой наблюдательности, проявляющей себя в рассказах о музыке, услышанной вне школы.</a:t>
            </a: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Развитие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ребенка на уроке музыки было и остается одной из актуальных задач музыкального воспитания, так как человек, почувствовавший радость творчества, начинает жить более полной и интересной жизнью, понимает и ценит то, что сделано и делается в этой сфере. </a:t>
            </a:r>
          </a:p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Б.В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Асафьев подчеркивал в этой связи приоритет воспитательной функции детского творчества над собственно художественной.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54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20096" y="124980"/>
            <a:ext cx="9134263" cy="68158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ИМПРОВИЗАЦИЯ, Театрализация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драматизация, инсценировка сюжетов </a:t>
            </a:r>
            <a:r>
              <a:rPr lang="ru-RU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песЕН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сказОК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СТИХОВ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black">
          <a:xfrm>
            <a:off x="244131" y="4592219"/>
            <a:ext cx="8686190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Музыкально-дидактические игры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11944"/>
            <a:ext cx="8750809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/>
              <a:t>В работе с младшими школьниками полезно использовать метод импровизации - вокальной, ритмической, двигательной. Импровизация способствует развитию музыкально-творческих способностей. Импровизируя, дети стараются передать заданное настроение, осваивая при этом элементы музыкальной выразительности. </a:t>
            </a:r>
          </a:p>
          <a:p>
            <a:pPr indent="361950" algn="just"/>
            <a:r>
              <a:rPr lang="ru-RU" sz="2000" dirty="0"/>
              <a:t>Особую роль в развитии младших школьников играют театрализация, театрализованные представления, игры-драматизации, инсценировки песен являющиеся необыкновенно насыщенной в эмоциональном отношении деятельностью, так как является источником творчества, у детей появляется желание разыграть в ролях сказку, стихотворение или песню, что доставляет им огромное удовольствие, радость и удивление.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8544" y="5085184"/>
            <a:ext cx="8757363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361950" algn="just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Музыкальное развитие младших школьников происходит посредством доступных и интересных упражнений, музыкальных игр. Они развивают музыкальную память, чувство ритма; игры способствуют совершенствованию и закреплению полученных двигательных умений и навыков в согласовании движений с музыкой, а также помогают лучше воспринимать материал.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431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 музыкальной деятельности</a:t>
            </a:r>
          </a:p>
        </p:txBody>
      </p:sp>
      <p:sp>
        <p:nvSpPr>
          <p:cNvPr id="31746" name="Объект 2"/>
          <p:cNvSpPr>
            <a:spLocks noGrp="1"/>
          </p:cNvSpPr>
          <p:nvPr>
            <p:ph idx="1"/>
          </p:nvPr>
        </p:nvSpPr>
        <p:spPr>
          <a:xfrm>
            <a:off x="251520" y="639864"/>
            <a:ext cx="8640960" cy="610150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355600" algn="just">
              <a:buFont typeface="Wingdings 2" pitchFamily="18" charset="2"/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Музыка является самым чудодейственным, самым тонким средством привлечения к добру, красоте, человечности... Как гимнастика выпрямляет тело, так музыка выпрямляет душу человека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— писал о музыке В.А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Сухомлинский.</a:t>
            </a:r>
          </a:p>
          <a:p>
            <a:pPr marL="0" indent="355600" algn="just">
              <a:buFont typeface="Wingdings 2" pitchFamily="18" charset="2"/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музыкой влияют на общую культуру поведения ребенка. </a:t>
            </a:r>
          </a:p>
          <a:p>
            <a:pPr marL="0" indent="355600" algn="just">
              <a:buFont typeface="Wingdings 2" pitchFamily="18" charset="2"/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Чередование различных заданий, видов деятельности (пения, слушания музыки, игры на детских инструментах и др.) требует от детей внимания, сообразительности, быстроты реакции, проявления волевых усилий. Ведь исполняя песню, надо вовремя начать и закончить её; в совместной игре на инструментах надо уметь действовать, подчиняясь музыке и удерживаясь от импульсивного желания быстрее сыграть. Всё это совершенствует тормозные процессы, воспитывает волю.</a:t>
            </a:r>
          </a:p>
          <a:p>
            <a:pPr marL="0" indent="355600" algn="just">
              <a:buFont typeface="Wingdings 2" pitchFamily="18" charset="2"/>
              <a:buNone/>
            </a:pP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Музыкальная деятельность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создаёт необходимые условия для формирования эстетических чувств, эмоций, эстетического сознания ребёнка, закладывает первоначальные основы общей культуры ребенка.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4921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>
          <a:xfrm>
            <a:off x="647564" y="1196752"/>
            <a:ext cx="7920880" cy="480872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9525" indent="352425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вид музыкальной деятельности, имея свои особенности, предполагает овладение детьми теми способами деятельности, без которых она не осуществима, и оказывает специфическое влияние на музыкальное 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младших школьников.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Поэтому так важно использовать все виды музыкальной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</a:p>
          <a:p>
            <a:pPr marL="9525" indent="352425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образом, все виды музыкальной деятельности являются средствами музыкального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воспитания, обучения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развития детей. Овладение перечисленными видами музыкальной деятельности  является важным условием формирования музыкальной культуры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младших школьников.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5048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Список литературы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8970" t="31381" r="15834" b="20975"/>
          <a:stretch/>
        </p:blipFill>
        <p:spPr bwMode="auto">
          <a:xfrm>
            <a:off x="287524" y="980728"/>
            <a:ext cx="8568952" cy="5617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3285</TotalTime>
  <Words>1658</Words>
  <Application>Microsoft Office PowerPoint</Application>
  <PresentationFormat>Экран (4:3)</PresentationFormat>
  <Paragraphs>122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Corbel</vt:lpstr>
      <vt:lpstr>Ebrima</vt:lpstr>
      <vt:lpstr>Gill Sans MT</vt:lpstr>
      <vt:lpstr>Times New Roman</vt:lpstr>
      <vt:lpstr>Wingdings</vt:lpstr>
      <vt:lpstr>Wingdings 2</vt:lpstr>
      <vt:lpstr>Parcel</vt:lpstr>
      <vt:lpstr>Презентация PowerPoint</vt:lpstr>
      <vt:lpstr>Специфические возможности воздействия музыки на развитие личности обучающегося</vt:lpstr>
      <vt:lpstr>Раскроем понятие «деятельность»</vt:lpstr>
      <vt:lpstr>Понятие «музыкальная деятельность»</vt:lpstr>
      <vt:lpstr>Виды музыкальной деятельности</vt:lpstr>
      <vt:lpstr>Виды музыкальной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2. Исполнительская деятельность</vt:lpstr>
      <vt:lpstr>2.1. Пение как один из основных видов детского музыкального исполнительства</vt:lpstr>
      <vt:lpstr>Презентация PowerPoint</vt:lpstr>
      <vt:lpstr>Презентация PowerPoint</vt:lpstr>
      <vt:lpstr>Презентация PowerPoint</vt:lpstr>
      <vt:lpstr>Музыкально-ритмические движения (ритмика)</vt:lpstr>
      <vt:lpstr>Виды музыкально-ритмических движений</vt:lpstr>
      <vt:lpstr>2.3. Инструментальное музицирование.  Игра  в детский оркестр</vt:lpstr>
      <vt:lpstr>Роль инструментального музицирования</vt:lpstr>
      <vt:lpstr>3. ТВОРЧЕСТВО. Творческая деятельность</vt:lpstr>
      <vt:lpstr>Развитие творческих способностей</vt:lpstr>
      <vt:lpstr>ИМПРОВИЗАЦИЯ, Театрализация, драматизация, инсценировка сюжетов песЕН, сказОК И СТИХОВ</vt:lpstr>
      <vt:lpstr>Значение музыкальной деятельности</vt:lpstr>
      <vt:lpstr>Выводы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видов музыкальной деятельности</dc:title>
  <dc:creator>NIX</dc:creator>
  <cp:lastModifiedBy>АЛЬХАМДУЛИЛЛАХ1</cp:lastModifiedBy>
  <cp:revision>149</cp:revision>
  <dcterms:modified xsi:type="dcterms:W3CDTF">2026-05-18T04:37:40Z</dcterms:modified>
</cp:coreProperties>
</file>