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ПЕДАГОГИКА  ·  ТЕОРЕТИЧЕСКИЙ КУРС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162495" y="5029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Основы образовательной практики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72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5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Теоретические основы</a:t>
            </a:r>
            <a:endParaRPr lang="en-US" sz="5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54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педагогических</a:t>
            </a:r>
            <a:endParaRPr lang="en-US" sz="5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5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технологий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10362895" y="5120640"/>
            <a:ext cx="914400" cy="914400"/>
          </a:xfrm>
          <a:prstGeom prst="ellipse">
            <a:avLst/>
          </a:prstGeom>
          <a:solidFill>
            <a:srgbClr val="1F3DA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СИСТЕМНЫЙ ПОДХОД К ОБУЧЕНИЮ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 — ПОНЯТИЕ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4465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ОПРЕДЕЛЕНИЕ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5943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Что такое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педагогическая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технология?</a:t>
            </a:r>
            <a:endParaRPr lang="en-US" sz="4200" dirty="0"/>
          </a:p>
        </p:txBody>
      </p:sp>
      <p:sp>
        <p:nvSpPr>
          <p:cNvPr id="6" name="Shape 4"/>
          <p:cNvSpPr/>
          <p:nvPr/>
        </p:nvSpPr>
        <p:spPr>
          <a:xfrm>
            <a:off x="6858000" y="1371600"/>
            <a:ext cx="475488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7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132320" y="16459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ОПРЕДЕЛЕНИЕ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0" y="2103120"/>
            <a:ext cx="4206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Система методов, приёмов и средств организации образовательного процесса, направленная на достижение гарантированного результата обучения и воспитания.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132320" y="420624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Ключевые авторы: </a:t>
            </a:r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В.П. Беспалько, Г.К. Селевко, М.В. Кларин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— ХАРАКТЕРИСТИКИ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4465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ПРИЗНАКИ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Основные </a:t>
            </a:r>
            <a:pPr indent="0" marL="0">
              <a:buNone/>
            </a:pPr>
            <a:r>
              <a:rPr lang="en-US" sz="36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признаки</a:t>
            </a:r>
            <a:pPr indent="0" marL="0">
              <a:buNone/>
            </a:pPr>
            <a:r>
              <a:rPr lang="en-US" sz="36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 технологии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40080" y="2011680"/>
            <a:ext cx="2057400" cy="36576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6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2240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74320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Концептуальность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77240" y="3840480"/>
            <a:ext cx="1783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Опора на определённую научную концепцию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98648" y="2011680"/>
            <a:ext cx="2057400" cy="36576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035808" y="2240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035808" y="274320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Системность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035808" y="3840480"/>
            <a:ext cx="1783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Логика процесса, взаимосвязь частей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157216" y="2011680"/>
            <a:ext cx="2057400" cy="36576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6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294376" y="2240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94376" y="274320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Управляемость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294376" y="3840480"/>
            <a:ext cx="1783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Диагностика, планирование, коррекция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415784" y="2011680"/>
            <a:ext cx="2057400" cy="36576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6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552944" y="2240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552944" y="274320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Эффективность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552944" y="3840480"/>
            <a:ext cx="1783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Гарантированный результат при заданных условиях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674352" y="2011680"/>
            <a:ext cx="2057400" cy="36576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  <a:effectLst>
            <a:outerShdw sx="100000" sy="100000" kx="0" ky="0" algn="bl" rotWithShape="0" blurRad="127000" dist="25400" dir="5400000">
              <a:srgbClr val="000000">
                <a:alpha val="6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811512" y="2240280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811512" y="274320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Воспроизводимость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811512" y="3840480"/>
            <a:ext cx="1783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Возможность применения другими педагогами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— СТРУКТУРА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4465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КОМПОНЕНТЫ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058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Структура </a:t>
            </a:r>
            <a:pPr indent="0" marL="0">
              <a:buNone/>
            </a:pPr>
            <a:r>
              <a:rPr lang="en-US" sz="34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педагогической</a:t>
            </a:r>
            <a:pPr indent="0" marL="0">
              <a:buNone/>
            </a:pPr>
            <a:r>
              <a:rPr lang="en-US" sz="3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 технологии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920240"/>
            <a:ext cx="502920" cy="502920"/>
          </a:xfrm>
          <a:prstGeom prst="ellipse">
            <a:avLst/>
          </a:prstGeom>
          <a:solidFill>
            <a:srgbClr val="1F3DA8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99339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25880" y="192024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Концептуальная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основа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30175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Философские идеи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0080" y="3520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Психологические теории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0080" y="40233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Дидактические принципы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" y="45262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Целевые установки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434840" y="1920240"/>
            <a:ext cx="502920" cy="502920"/>
          </a:xfrm>
          <a:prstGeom prst="ellipse">
            <a:avLst/>
          </a:prstGeom>
          <a:solidFill>
            <a:srgbClr val="1F3DA8"/>
          </a:solidFill>
          <a:ln/>
        </p:spPr>
      </p:sp>
      <p:sp>
        <p:nvSpPr>
          <p:cNvPr id="14" name="Text 12"/>
          <p:cNvSpPr/>
          <p:nvPr/>
        </p:nvSpPr>
        <p:spPr>
          <a:xfrm>
            <a:off x="4434840" y="199339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120640" y="192024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Содержательная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часть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434840" y="30175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Цели обучения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434840" y="3520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Содержание материала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434840" y="40233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Учебные задачи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434840" y="45262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Критерии оценки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8229600" y="1920240"/>
            <a:ext cx="502920" cy="502920"/>
          </a:xfrm>
          <a:prstGeom prst="ellipse">
            <a:avLst/>
          </a:prstGeom>
          <a:solidFill>
            <a:srgbClr val="1F3DA8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0" y="199339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915400" y="192024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Процессуальная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часть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229600" y="30175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Организация процесса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229600" y="35204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Методы и приёмы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229600" y="40233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Средства обучения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229600" y="45262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▸  Диагностика и коррекция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— КЛАССИФИКАЦИЯ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4465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ВИДЫ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9601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Основные </a:t>
            </a:r>
            <a:pPr indent="0" marL="0">
              <a:buNone/>
            </a:pPr>
            <a:r>
              <a:rPr lang="en-US" sz="34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классификации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уровню применения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2860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Общепедагогические, частнометодические, локальные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315468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33375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философской основе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" y="37033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Материалистические, идеалистические, гуманистические, религиозные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457200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47548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ведущему фактору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" y="51206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Биогенные, социогенные, психогенные, идеалистические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63640" y="173736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ориентации на личность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92240" y="22860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Информационные, операционные, эмоционально-художественные, эвристические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63640" y="315468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92240" y="33375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типу организации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92240" y="37033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Индивидуальные, групповые, коллективные, дифференцированные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63640" y="4572000"/>
            <a:ext cx="530352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6350">
            <a:solidFill>
              <a:srgbClr val="D9D2C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0" y="47548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По характеру содержания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92240" y="51206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Обучающие, воспитательные, развивающие, социально-адаптивные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— ИТОГИ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44652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7436815" y="64465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300" kern="0" dirty="0">
                <a:solidFill>
                  <a:srgbClr val="6B6B6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ЗАКЛЮЧЕНИЕ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 xml:space="preserve">Ключевые </a:t>
            </a:r>
            <a:pPr indent="0" marL="0">
              <a:buNone/>
            </a:pPr>
            <a:r>
              <a:rPr lang="en-US" sz="3600" i="1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выводы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19202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54480" y="19202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Педагогическая технология — это системный способ организации обучения с гарантированным результатом.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926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54480" y="292608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Она опирается на научную концепцию и включает концептуальную, содержательную и процессуальную части.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" y="3931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54480" y="39319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Главные признаки: концептуальность, системность, управляемость, эффективность и воспроизводимость.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0080" y="493776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3D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54480" y="493776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Выбор технологии определяется целями, содержанием, особенностями обучающихся и условиями образовательного процесса.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Образование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основы педагогических технологий</dc:title>
  <dc:subject>PptxGenJS Presentation</dc:subject>
  <dc:creator>Педагогика</dc:creator>
  <cp:lastModifiedBy>Педагогика</cp:lastModifiedBy>
  <cp:revision>1</cp:revision>
  <dcterms:created xsi:type="dcterms:W3CDTF">2026-10-06T09:07:43Z</dcterms:created>
  <dcterms:modified xsi:type="dcterms:W3CDTF">2026-10-06T09:07:43Z</dcterms:modified>
</cp:coreProperties>
</file>