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8" r:id="rId20"/>
    <p:sldId id="275" r:id="rId21"/>
    <p:sldId id="279" r:id="rId22"/>
    <p:sldId id="276" r:id="rId23"/>
    <p:sldId id="274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478695-05E9-4C8B-8A0B-A4E80E24B512}" type="datetimeFigureOut">
              <a:rPr lang="ru-RU" smtClean="0"/>
              <a:t>26.01.2015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9ECDB9C-3F63-4317-A9AD-F4EAC1B34E5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92696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 ЦИКЛИЧЕСКИЕ АЛГОРИТМЫ</a:t>
            </a:r>
            <a:endParaRPr lang="ru-RU" sz="4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709" y="2420888"/>
            <a:ext cx="4152618" cy="415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920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3901" y="221158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ТЕСТИРОВАНИЕ  </a:t>
            </a:r>
            <a:endParaRPr lang="ru-RU" sz="48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92" y="1027725"/>
            <a:ext cx="8974608" cy="5713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4228" y="400305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401735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-44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353890" y="4941168"/>
            <a:ext cx="263523" cy="32316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890" y="5949280"/>
            <a:ext cx="28098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01" y="5540850"/>
            <a:ext cx="28098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01" y="4985051"/>
            <a:ext cx="28098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24" y="6111328"/>
            <a:ext cx="280987" cy="3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2061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Тема: ЦИКЛИЧЕСКИЕ АЛГОРИТМЫ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780928"/>
            <a:ext cx="67956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sz="2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циклического алгоритма. «Тело» цикла.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типы циклических алгоритмов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Циклические </a:t>
            </a:r>
            <a:r>
              <a:rPr lang="ru-RU" sz="2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алгоритмы различных типов на конкретных примерах.</a:t>
            </a:r>
          </a:p>
          <a:p>
            <a:pPr lvl="0"/>
            <a:endParaRPr lang="ru-RU" sz="2800" b="1" dirty="0">
              <a:ln w="10541" cmpd="sng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6548" y="2011487"/>
            <a:ext cx="44164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вопросы</a:t>
            </a:r>
            <a:r>
              <a:rPr lang="ru-RU" sz="44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476" y="4917182"/>
            <a:ext cx="2073524" cy="19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630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6197"/>
            <a:ext cx="3011487" cy="299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288482"/>
            <a:ext cx="48245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</a:t>
            </a:r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последовательность действий, выполняемых многократно, каждый раз при новых значениях 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параметров</a:t>
            </a:r>
            <a:r>
              <a:rPr lang="ru-RU" sz="3600" dirty="0" smtClean="0"/>
              <a:t>.</a:t>
            </a:r>
            <a:endParaRPr lang="ru-RU" sz="3600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5013176"/>
            <a:ext cx="7836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Алгоритмы которые содержат циклы называются 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циклическими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1580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Циклический алгоритм </a:t>
            </a:r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действий, которые должны повторяться указанное число раз или пока не выполнено заданное условие.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978" y="3068960"/>
            <a:ext cx="3188363" cy="323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3212976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повторяющихся действий называют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телом цикла.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33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88515"/>
            <a:ext cx="66537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Циклические алгоритмы</a:t>
            </a:r>
            <a:endParaRPr lang="ru-RU" sz="44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1640244" y="1157662"/>
            <a:ext cx="1512168" cy="8640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5292080" y="1157662"/>
            <a:ext cx="1512168" cy="8640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14722" y="2028869"/>
            <a:ext cx="30668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с условием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4224" y="2028869"/>
            <a:ext cx="32442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со счетчиком</a:t>
            </a:r>
            <a:endParaRPr lang="ru-RU" sz="4400" dirty="0"/>
          </a:p>
        </p:txBody>
      </p:sp>
      <p:sp>
        <p:nvSpPr>
          <p:cNvPr id="7" name="Шестиугольник 6"/>
          <p:cNvSpPr/>
          <p:nvPr/>
        </p:nvSpPr>
        <p:spPr>
          <a:xfrm>
            <a:off x="1486000" y="3475419"/>
            <a:ext cx="1656184" cy="817677"/>
          </a:xfrm>
          <a:prstGeom prst="hexagon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5400091" y="3459493"/>
            <a:ext cx="1296144" cy="1177717"/>
          </a:xfrm>
          <a:prstGeom prst="diamond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283968" y="4637210"/>
            <a:ext cx="1008112" cy="72008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833257" y="4684890"/>
            <a:ext cx="1008112" cy="720080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68262" y="5468028"/>
            <a:ext cx="26799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предусловием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54479" y="5620427"/>
            <a:ext cx="265425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постусловием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875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89" y="332656"/>
            <a:ext cx="86409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со счетчиком </a:t>
            </a:r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циклы в которых какие-то действия выполняются определенное число раз.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1637"/>
            <a:ext cx="3187700" cy="323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2341637"/>
            <a:ext cx="42302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со счетчиком используются когда заранее известно, какое число повторений тела цикла необходимо выполнить</a:t>
            </a:r>
            <a:r>
              <a:rPr lang="ru-RU" sz="32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082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672408" cy="546782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44008" y="908720"/>
            <a:ext cx="3748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Например,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уроке физкультуры вы должны пробежать некоторое количество кругов в соответствии с дистанцией.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555274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3079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со счетчиком в графической форме 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имеют вид: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59643"/>
            <a:ext cx="3593306" cy="50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15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03353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Часто бывает так, что необходимо повторить тело цикло, но заранее не известно, какое количество раз это надо сделать.</a:t>
            </a:r>
          </a:p>
          <a:p>
            <a:pPr lvl="0"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таких случаях количество повторений зависит от 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Такие циклы называют </a:t>
            </a:r>
          </a:p>
          <a:p>
            <a:pPr lvl="0"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циклами с условием 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Ромб 3"/>
          <p:cNvSpPr/>
          <p:nvPr/>
        </p:nvSpPr>
        <p:spPr>
          <a:xfrm>
            <a:off x="1120822" y="5006370"/>
            <a:ext cx="1512168" cy="1440160"/>
          </a:xfrm>
          <a:prstGeom prst="diamon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омб 4"/>
          <p:cNvSpPr/>
          <p:nvPr/>
        </p:nvSpPr>
        <p:spPr>
          <a:xfrm>
            <a:off x="5652120" y="5019871"/>
            <a:ext cx="1224136" cy="1224136"/>
          </a:xfrm>
          <a:prstGeom prst="diamon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омб 5"/>
          <p:cNvSpPr/>
          <p:nvPr/>
        </p:nvSpPr>
        <p:spPr>
          <a:xfrm>
            <a:off x="3275856" y="4941168"/>
            <a:ext cx="1476164" cy="1368152"/>
          </a:xfrm>
          <a:prstGeom prst="diamond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293" y="4851504"/>
            <a:ext cx="150018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4917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80928"/>
            <a:ext cx="3946885" cy="361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9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Циклы в которых сначала проверяется условие, а затем, возможно, выполняется тело цикла называют </a:t>
            </a:r>
            <a:r>
              <a:rPr lang="ru-RU" sz="3200" b="1" u="sng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циклами с предусловием.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16667588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606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800" b="1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занятия: </a:t>
            </a:r>
            <a:endParaRPr lang="ru-RU" sz="4800" b="1" dirty="0">
              <a:ln w="10541" cmpd="sng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687" y="4624121"/>
            <a:ext cx="2231017" cy="2088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7768" y="1084691"/>
            <a:ext cx="87484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200"/>
              </a:lnSpc>
              <a:buFont typeface="Wingdings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сформировать знания о циклических алгоритмах;</a:t>
            </a:r>
          </a:p>
          <a:p>
            <a:pPr marL="457200" indent="-457200">
              <a:lnSpc>
                <a:spcPts val="4200"/>
              </a:lnSpc>
              <a:buFont typeface="Wingdings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рассмотреть структуру циклического алгоритма;</a:t>
            </a:r>
          </a:p>
          <a:p>
            <a:pPr marL="457200" indent="-457200">
              <a:lnSpc>
                <a:spcPts val="4200"/>
              </a:lnSpc>
              <a:buFont typeface="Wingdings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познакомить с  основными типами циклических алгоритмов;</a:t>
            </a:r>
          </a:p>
          <a:p>
            <a:pPr marL="457200" indent="-457200">
              <a:lnSpc>
                <a:spcPts val="4200"/>
              </a:lnSpc>
              <a:buFont typeface="Wingdings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рассмотреть циклические алгоритмы различных типов на конкретных примерах; </a:t>
            </a:r>
          </a:p>
          <a:p>
            <a:pPr marL="457200" indent="-457200">
              <a:lnSpc>
                <a:spcPts val="4200"/>
              </a:lnSpc>
              <a:buFont typeface="Wingdings" pitchFamily="2" charset="2"/>
              <a:buChar char="Ø"/>
            </a:pP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научиться применять различные типы циклических алгоритмов при решении задач. </a:t>
            </a:r>
            <a:endParaRPr lang="ru-RU" sz="2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7280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68" y="2132855"/>
            <a:ext cx="3331256" cy="439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60649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условие проверяется после первого выполнения тела цикла, то циклы называются </a:t>
            </a:r>
            <a:r>
              <a:rPr lang="ru-RU" sz="3200" b="1" u="sng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циклами с постусловием.</a:t>
            </a:r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91055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48680"/>
            <a:ext cx="3187700" cy="32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735975"/>
            <a:ext cx="5040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 составлении циклических алгоритмов важно думать о том, чтобы цикл был </a:t>
            </a:r>
            <a:r>
              <a:rPr lang="ru-RU" sz="3600" b="1" u="sng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конечным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3785592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Ситуация, при которой выполнение цикла никогда не заканчивается называется 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зацикливанием</a:t>
            </a:r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3230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72759"/>
            <a:ext cx="4652541" cy="465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8924" y="125631"/>
            <a:ext cx="82809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28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 для наполнения ведра водой, для наполнения используется кружка. Какой тип циклического алгоритма мы используем?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07388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64" y="2064623"/>
            <a:ext cx="3168438" cy="443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8924" y="125631"/>
            <a:ext cx="86875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600" b="1" dirty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Рассмотрим задачу, в которой требуется вводить с клавиатуры числа и подсчитывать их сумму. Сумму необходимо подсчитывать до первого введенного отрицательного числа.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231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855" y="99944"/>
            <a:ext cx="3193537" cy="23951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0393" y="2551837"/>
            <a:ext cx="48942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529" y="3356992"/>
            <a:ext cx="835292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 занятие;</a:t>
            </a:r>
          </a:p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err="1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Святозарова</a:t>
            </a: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Г.И., Мельников А.А.,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Козловский А.В. Практикум по программированию на языке Бейсик, стр.37-46</a:t>
            </a:r>
          </a:p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Подготовить плакат на тему «Алгоритмы»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(по желанию)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91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3" y="341249"/>
            <a:ext cx="3007015" cy="300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64921" y="1452937"/>
            <a:ext cx="506375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</a:t>
            </a:r>
          </a:p>
          <a:p>
            <a:pPr algn="ctr"/>
            <a:r>
              <a:rPr lang="ru-RU" sz="6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АЛГОРИТМ?</a:t>
            </a:r>
            <a:endParaRPr lang="ru-RU" sz="60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501008"/>
            <a:ext cx="7920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– это конечная последовательность действий, описывающая процесс преобразования объекта из начального состояния в конечное, записанная с помощью понятных исполнителю команд.</a:t>
            </a:r>
            <a:endParaRPr lang="ru-RU" sz="28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38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08920"/>
            <a:ext cx="30114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8372" y="483441"/>
            <a:ext cx="694138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Откуда появилось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понятие «алгоритм»?</a:t>
            </a:r>
            <a:endParaRPr lang="ru-RU" sz="54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552863"/>
            <a:ext cx="6318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Слово «алгоритм» происходит от имени среднеазиатского математика </a:t>
            </a:r>
            <a:r>
              <a:rPr lang="en-US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века </a:t>
            </a:r>
          </a:p>
          <a:p>
            <a:pPr algn="ctr"/>
            <a:r>
              <a:rPr lang="ru-RU" sz="3600" b="1" u="sng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аль-Хорезми.</a:t>
            </a: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7879784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780928"/>
            <a:ext cx="30114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404664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Перечислите свойства алгоритма:</a:t>
            </a:r>
            <a:endParaRPr lang="ru-RU" sz="5400" b="1" dirty="0">
              <a:ln w="10541" cmpd="sng">
                <a:solidFill>
                  <a:prstClr val="black"/>
                </a:solidFill>
                <a:prstDash val="solid"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6250" y="2391617"/>
            <a:ext cx="51845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Дискретность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Понятность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Детерминированность (определенность)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Массовость и общность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Эффективность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Правильность</a:t>
            </a:r>
          </a:p>
          <a:p>
            <a:pPr marL="571500" indent="-571500">
              <a:buFont typeface="Wingdings" pitchFamily="2" charset="2"/>
              <a:buChar char="ü"/>
            </a:pPr>
            <a:endParaRPr lang="ru-RU" sz="3200" b="1" dirty="0" smtClean="0">
              <a:ln w="10541" cmpd="sng">
                <a:solidFill>
                  <a:schemeClr val="tx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ctr">
              <a:buFont typeface="Wingdings" pitchFamily="2" charset="2"/>
              <a:buChar char="ü"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448163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3069"/>
            <a:ext cx="30114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80528" y="570887"/>
            <a:ext cx="6318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алгоритмические конструкции это?</a:t>
            </a:r>
            <a:endParaRPr lang="ru-RU" sz="4800" b="1" dirty="0">
              <a:ln w="10541" cmpd="sng">
                <a:solidFill>
                  <a:prstClr val="black"/>
                </a:solidFill>
                <a:prstDash val="solid"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3122381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Следование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Ветвление 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Выбор</a:t>
            </a:r>
          </a:p>
          <a:p>
            <a:pPr marL="571500" indent="-5715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Цикл</a:t>
            </a:r>
          </a:p>
        </p:txBody>
      </p:sp>
    </p:spTree>
    <p:extLst>
      <p:ext uri="{BB962C8B-B14F-4D97-AF65-F5344CB8AC3E}">
        <p14:creationId xmlns:p14="http://schemas.microsoft.com/office/powerpoint/2010/main" val="36958960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8"/>
            <a:ext cx="69665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 какого типа изображен на рисунке? </a:t>
            </a:r>
            <a:endParaRPr lang="ru-RU" sz="4400" b="1" dirty="0">
              <a:ln w="10541" cmpd="sng">
                <a:solidFill>
                  <a:prstClr val="black"/>
                </a:solidFill>
                <a:prstDash val="solid"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409" y="1844824"/>
            <a:ext cx="1701514" cy="398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93377" y="5927251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Линейный алгоритм  (следование) </a:t>
            </a:r>
          </a:p>
        </p:txBody>
      </p:sp>
    </p:spTree>
    <p:extLst>
      <p:ext uri="{BB962C8B-B14F-4D97-AF65-F5344CB8AC3E}">
        <p14:creationId xmlns:p14="http://schemas.microsoft.com/office/powerpoint/2010/main" val="17411797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820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Определите какое значение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переменной S будет напечатано в результате выполнения алгоритма. </a:t>
            </a:r>
            <a:endParaRPr lang="ru-RU" sz="3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2086982"/>
            <a:ext cx="5316537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660232" y="5520355"/>
            <a:ext cx="19444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5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=15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0249836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вы знаете формы представления алгоритмов?  </a:t>
            </a:r>
            <a:endParaRPr lang="ru-RU" sz="4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59" y="2276872"/>
            <a:ext cx="30114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2579111"/>
            <a:ext cx="4588115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itchFamily="2" charset="2"/>
              <a:buChar char="Ø"/>
            </a:pPr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Текстовая</a:t>
            </a:r>
          </a:p>
          <a:p>
            <a:pPr marL="685800" indent="-685800">
              <a:buFont typeface="Wingdings" pitchFamily="2" charset="2"/>
              <a:buChar char="Ø"/>
            </a:pPr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Графическая</a:t>
            </a:r>
          </a:p>
          <a:p>
            <a:pPr marL="685800" indent="-685800">
              <a:buFont typeface="Wingdings" pitchFamily="2" charset="2"/>
              <a:buChar char="Ø"/>
            </a:pPr>
            <a:r>
              <a:rPr lang="ru-RU" sz="4400" b="1" dirty="0" smtClean="0">
                <a:ln w="10541" cmpd="sng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Программная </a:t>
            </a:r>
          </a:p>
          <a:p>
            <a:pPr marL="685800" indent="-685800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92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420</TotalTime>
  <Words>480</Words>
  <Application>Microsoft Office PowerPoint</Application>
  <PresentationFormat>Экран (4:3)</PresentationFormat>
  <Paragraphs>78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2015-01-25T19:04:18Z</dcterms:created>
  <dcterms:modified xsi:type="dcterms:W3CDTF">2015-01-26T10:15:09Z</dcterms:modified>
</cp:coreProperties>
</file>