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4" r:id="rId2"/>
    <p:sldId id="256" r:id="rId3"/>
    <p:sldId id="258" r:id="rId4"/>
    <p:sldId id="259" r:id="rId5"/>
    <p:sldId id="260" r:id="rId6"/>
    <p:sldId id="261" r:id="rId7"/>
    <p:sldId id="262" r:id="rId8"/>
    <p:sldId id="271" r:id="rId9"/>
    <p:sldId id="263" r:id="rId10"/>
    <p:sldId id="264" r:id="rId11"/>
    <p:sldId id="278" r:id="rId12"/>
    <p:sldId id="265" r:id="rId13"/>
    <p:sldId id="266" r:id="rId14"/>
    <p:sldId id="267" r:id="rId15"/>
    <p:sldId id="279" r:id="rId16"/>
    <p:sldId id="268" r:id="rId17"/>
    <p:sldId id="272" r:id="rId18"/>
    <p:sldId id="282" r:id="rId19"/>
    <p:sldId id="269" r:id="rId20"/>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истфак5" initials="и" lastIdx="0" clrIdx="0">
    <p:extLst>
      <p:ext uri="{19B8F6BF-5375-455C-9EA6-DF929625EA0E}">
        <p15:presenceInfo xmlns:p15="http://schemas.microsoft.com/office/powerpoint/2012/main" userId="истфак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EA2798-2919-48E8-B2C1-61024C76B9B1}" type="datetimeFigureOut">
              <a:rPr lang="ru-RU" smtClean="0"/>
              <a:t>16.04.2020</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27928C-E089-44D8-A551-C89C43BED394}" type="slidenum">
              <a:rPr lang="ru-RU" smtClean="0"/>
              <a:t>‹#›</a:t>
            </a:fld>
            <a:endParaRPr lang="ru-RU"/>
          </a:p>
        </p:txBody>
      </p:sp>
    </p:spTree>
    <p:extLst>
      <p:ext uri="{BB962C8B-B14F-4D97-AF65-F5344CB8AC3E}">
        <p14:creationId xmlns:p14="http://schemas.microsoft.com/office/powerpoint/2010/main" val="807820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57E4797-62D4-481D-B9C8-E7789DFE8ED8}"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37B74-24CE-4222-B3F6-B0418A6E071E}"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8A7F6E-C1E4-454D-904C-94D7DFB551E5}"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07F921-6495-4BF5-8BA9-5DC8DEF47520}" type="datetime1">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692F0D-AA9C-4C1C-ACEB-C3E818B3151C}" type="datetime1">
              <a:rPr lang="en-US" smtClean="0"/>
              <a:t>4/16/2020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921870-D545-45E0-B04E-1110DD3B167D}" type="datetime1">
              <a:rPr lang="en-US" smtClean="0"/>
              <a:t>4/16/2020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319D72-5901-48D5-9DE2-62B18AE69060}" type="datetime1">
              <a:rPr lang="en-US" smtClean="0"/>
              <a:t>4/16/2020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A125E3-18A5-447B-A87A-BFEA89E2EBA2}" type="datetime1">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21757D-2EF3-4DB3-8317-6A8AF69C4E4D}" type="datetime1">
              <a:rPr lang="en-US" smtClean="0"/>
              <a:t>4/16/2020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D71E1A-CD3D-4D6B-A553-8263FCB8EFA8}"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add title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2CCAA1-1167-4690-9F44-0689B8A786EB}" type="datetime1">
              <a:rPr lang="en-US" smtClean="0"/>
              <a:t>4/16/2020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96EE18-06E3-4914-AF7C-3DA2AB5E0A8D}" type="datetime1">
              <a:rPr lang="en-US" smtClean="0"/>
              <a:t>4/16/2020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latinLnBrk="0">
        <a:spcBef>
          <a:spcPct val="0"/>
        </a:spcBef>
        <a:buNone/>
        <a:defRPr sz="4400" kern="1200">
          <a:solidFill>
            <a:schemeClr val="tx1"/>
          </a:solidFill>
          <a:latin typeface="+mj-lt"/>
          <a:ea typeface="+mj-ea"/>
          <a:cs typeface="+mj-cs"/>
        </a:defRPr>
      </a:lvl1pPr>
    </p:titleStyle>
    <p:bodyStyle>
      <a:lvl1pPr marL="342900" indent="-342900" algn="l" defTabSz="914400" rtl="0" latinLnBrk="0">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latinLnBrk="0">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latinLnBrk="0">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latinLnBrk="0">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latinLnBrk="0">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latinLnBrk="0">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latinLnBrk="0">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latinLnBrk="0">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latinLnBrk="0">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englishfull.ru/wp-content/uploads/2015/07/London.jpg"/>
          <p:cNvPicPr>
            <a:picLocks noChangeAspect="1" noChangeArrowheads="1"/>
          </p:cNvPicPr>
          <p:nvPr/>
        </p:nvPicPr>
        <p:blipFill>
          <a:blip r:embed="rId2"/>
          <a:srcRect/>
          <a:stretch>
            <a:fillRect/>
          </a:stretch>
        </p:blipFill>
        <p:spPr bwMode="auto">
          <a:xfrm>
            <a:off x="1828800" y="1981200"/>
            <a:ext cx="5334000" cy="4419599"/>
          </a:xfrm>
          <a:prstGeom prst="rect">
            <a:avLst/>
          </a:prstGeom>
          <a:noFill/>
        </p:spPr>
      </p:pic>
      <p:sp>
        <p:nvSpPr>
          <p:cNvPr id="2" name="Заголовок 1"/>
          <p:cNvSpPr>
            <a:spLocks noGrp="1"/>
          </p:cNvSpPr>
          <p:nvPr>
            <p:ph type="title"/>
          </p:nvPr>
        </p:nvSpPr>
        <p:spPr/>
        <p:txBody>
          <a:bodyPr>
            <a:noAutofit/>
          </a:bodyPr>
          <a:lstStyle/>
          <a:p>
            <a:r>
              <a:rPr lang="en-US" sz="7200" dirty="0" smtClean="0">
                <a:solidFill>
                  <a:schemeClr val="accent1"/>
                </a:solidFill>
              </a:rPr>
              <a:t>London</a:t>
            </a:r>
            <a:endParaRPr lang="ru-RU" sz="7200" dirty="0">
              <a:solidFill>
                <a:schemeClr val="accent1"/>
              </a:solidFill>
            </a:endParaRPr>
          </a:p>
        </p:txBody>
      </p:sp>
      <p:sp>
        <p:nvSpPr>
          <p:cNvPr id="3" name="Объект 2"/>
          <p:cNvSpPr>
            <a:spLocks noGrp="1"/>
          </p:cNvSpPr>
          <p:nvPr>
            <p:ph idx="1"/>
          </p:nvPr>
        </p:nvSpPr>
        <p:spPr>
          <a:xfrm>
            <a:off x="457200" y="1600200"/>
            <a:ext cx="8229600" cy="4800599"/>
          </a:xfrm>
        </p:spPr>
        <p:txBody>
          <a:bodyPr/>
          <a:lstStyle/>
          <a:p>
            <a:endParaRPr lang="ru-RU"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1" fill="hold" nodeType="clickEffect">
                                  <p:stCondLst>
                                    <p:cond delay="0"/>
                                  </p:stCondLst>
                                  <p:childTnLst>
                                    <p:animEffect transition="out" filter="wheel(1)">
                                      <p:cBhvr>
                                        <p:cTn id="6" dur="2000"/>
                                        <p:tgtEl>
                                          <p:spTgt spid="30722"/>
                                        </p:tgtEl>
                                      </p:cBhvr>
                                    </p:animEffect>
                                    <p:set>
                                      <p:cBhvr>
                                        <p:cTn id="7" dur="1" fill="hold">
                                          <p:stCondLst>
                                            <p:cond delay="1999"/>
                                          </p:stCondLst>
                                        </p:cTn>
                                        <p:tgtEl>
                                          <p:spTgt spid="307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57200" y="457201"/>
            <a:ext cx="8001000" cy="1142999"/>
          </a:xfrm>
        </p:spPr>
        <p:txBody>
          <a:bodyPr>
            <a:normAutofit/>
          </a:bodyPr>
          <a:lstStyle/>
          <a:p>
            <a:r>
              <a:rPr lang="en-US" sz="3200" dirty="0" smtClean="0">
                <a:solidFill>
                  <a:schemeClr val="accent1"/>
                </a:solidFill>
                <a:latin typeface="+mn-lt"/>
              </a:rPr>
              <a:t>London is the capital of Great Britain</a:t>
            </a:r>
            <a:r>
              <a:rPr lang="ru-RU" sz="3200" dirty="0" smtClean="0">
                <a:solidFill>
                  <a:schemeClr val="accent1"/>
                </a:solidFill>
                <a:latin typeface="+mn-lt"/>
              </a:rPr>
              <a:t>. </a:t>
            </a:r>
            <a:r>
              <a:rPr lang="en-US" sz="3200" dirty="0" smtClean="0">
                <a:solidFill>
                  <a:schemeClr val="accent1"/>
                </a:solidFill>
                <a:latin typeface="+mn-lt"/>
              </a:rPr>
              <a:t>It is a political, economic and cultural centre.</a:t>
            </a:r>
            <a:endParaRPr lang="ru-RU" sz="3200" dirty="0">
              <a:solidFill>
                <a:schemeClr val="accent1"/>
              </a:solidFill>
              <a:latin typeface="+mn-lt"/>
            </a:endParaRPr>
          </a:p>
        </p:txBody>
      </p:sp>
      <p:sp>
        <p:nvSpPr>
          <p:cNvPr id="3" name="Дата 2"/>
          <p:cNvSpPr>
            <a:spLocks noGrp="1"/>
          </p:cNvSpPr>
          <p:nvPr>
            <p:ph type="dt" sz="half" idx="10"/>
          </p:nvPr>
        </p:nvSpPr>
        <p:spPr/>
        <p:txBody>
          <a:bodyPr/>
          <a:lstStyle/>
          <a:p>
            <a:fld id="{F2A03828-56E2-4AC9-8115-29FEFC24FE51}" type="datetime1">
              <a:rPr lang="en-US" smtClean="0"/>
              <a:t>4/16/2020</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2</a:t>
            </a:fld>
            <a:endParaRPr lang="en-US"/>
          </a:p>
        </p:txBody>
      </p:sp>
      <p:pic>
        <p:nvPicPr>
          <p:cNvPr id="17412" name="Picture 4" descr="http://www.turpogoda.ru/photo/map_img/Anglia1.jpg"/>
          <p:cNvPicPr>
            <a:picLocks noChangeAspect="1" noChangeArrowheads="1"/>
          </p:cNvPicPr>
          <p:nvPr/>
        </p:nvPicPr>
        <p:blipFill>
          <a:blip r:embed="rId2"/>
          <a:srcRect/>
          <a:stretch>
            <a:fillRect/>
          </a:stretch>
        </p:blipFill>
        <p:spPr bwMode="auto">
          <a:xfrm>
            <a:off x="1600200" y="2209800"/>
            <a:ext cx="5715000" cy="3800476"/>
          </a:xfrm>
          <a:prstGeom prst="rect">
            <a:avLst/>
          </a:prstGeom>
          <a:no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7412"/>
                                        </p:tgtEl>
                                        <p:attrNameLst>
                                          <p:attrName>style.visibility</p:attrName>
                                        </p:attrNameLst>
                                      </p:cBhvr>
                                      <p:to>
                                        <p:strVal val="visible"/>
                                      </p:to>
                                    </p:set>
                                    <p:animEffect transition="in" filter="fade">
                                      <p:cBhvr>
                                        <p:cTn id="14"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8077200" cy="1782762"/>
          </a:xfrm>
        </p:spPr>
        <p:txBody>
          <a:bodyPr>
            <a:normAutofit/>
          </a:bodyPr>
          <a:lstStyle/>
          <a:p>
            <a:r>
              <a:rPr lang="en-US" sz="3200" dirty="0" smtClean="0">
                <a:solidFill>
                  <a:schemeClr val="accent1"/>
                </a:solidFill>
              </a:rPr>
              <a:t>It’s one of the largest cities in the world. </a:t>
            </a:r>
            <a:br>
              <a:rPr lang="en-US" sz="3200" dirty="0" smtClean="0">
                <a:solidFill>
                  <a:schemeClr val="accent1"/>
                </a:solidFill>
              </a:rPr>
            </a:br>
            <a:r>
              <a:rPr lang="en-US" sz="3200" dirty="0" smtClean="0">
                <a:solidFill>
                  <a:schemeClr val="accent1"/>
                </a:solidFill>
              </a:rPr>
              <a:t>Its population is more than 9 million people. </a:t>
            </a:r>
            <a:endParaRPr lang="ru-RU" sz="3200" dirty="0">
              <a:solidFill>
                <a:schemeClr val="accent1"/>
              </a:solidFill>
            </a:endParaRPr>
          </a:p>
        </p:txBody>
      </p:sp>
      <p:sp>
        <p:nvSpPr>
          <p:cNvPr id="6" name="Дата 5"/>
          <p:cNvSpPr>
            <a:spLocks noGrp="1"/>
          </p:cNvSpPr>
          <p:nvPr>
            <p:ph type="dt" sz="half" idx="10"/>
          </p:nvPr>
        </p:nvSpPr>
        <p:spPr/>
        <p:txBody>
          <a:bodyPr/>
          <a:lstStyle/>
          <a:p>
            <a:fld id="{A0968AA7-0852-4E56-8A4D-E9EED26422D1}"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3</a:t>
            </a:fld>
            <a:endParaRPr lang="en-US"/>
          </a:p>
        </p:txBody>
      </p:sp>
      <p:pic>
        <p:nvPicPr>
          <p:cNvPr id="16386" name="Picture 2" descr="http://tourism-london.ru/uploads/posts/2012-07/1342637240_hm1.jpg"/>
          <p:cNvPicPr>
            <a:picLocks noChangeAspect="1" noChangeArrowheads="1"/>
          </p:cNvPicPr>
          <p:nvPr/>
        </p:nvPicPr>
        <p:blipFill>
          <a:blip r:embed="rId2"/>
          <a:srcRect/>
          <a:stretch>
            <a:fillRect/>
          </a:stretch>
        </p:blipFill>
        <p:spPr bwMode="auto">
          <a:xfrm>
            <a:off x="2133600" y="2590800"/>
            <a:ext cx="4495800" cy="3429000"/>
          </a:xfrm>
          <a:prstGeom prst="rect">
            <a:avLst/>
          </a:prstGeom>
          <a:noFill/>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200" dirty="0" smtClean="0">
                <a:solidFill>
                  <a:schemeClr val="accent1"/>
                </a:solidFill>
              </a:rPr>
              <a:t>London is situated on the river Thames. </a:t>
            </a:r>
            <a:endParaRPr lang="ru-RU" sz="3200" dirty="0">
              <a:solidFill>
                <a:schemeClr val="accent1"/>
              </a:solidFill>
            </a:endParaRPr>
          </a:p>
        </p:txBody>
      </p:sp>
      <p:sp>
        <p:nvSpPr>
          <p:cNvPr id="6" name="Дата 5"/>
          <p:cNvSpPr>
            <a:spLocks noGrp="1"/>
          </p:cNvSpPr>
          <p:nvPr>
            <p:ph type="dt" sz="half" idx="10"/>
          </p:nvPr>
        </p:nvSpPr>
        <p:spPr/>
        <p:txBody>
          <a:bodyPr/>
          <a:lstStyle/>
          <a:p>
            <a:fld id="{7D327413-136F-4E22-96D1-0A0CD6E68D75}"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4</a:t>
            </a:fld>
            <a:endParaRPr lang="en-US"/>
          </a:p>
        </p:txBody>
      </p:sp>
      <p:pic>
        <p:nvPicPr>
          <p:cNvPr id="15362" name="Picture 2" descr="http://www.uktravels.ru/uploads/posts/2011-02/1298371365_river-thames.jpg"/>
          <p:cNvPicPr>
            <a:picLocks noChangeAspect="1" noChangeArrowheads="1"/>
          </p:cNvPicPr>
          <p:nvPr/>
        </p:nvPicPr>
        <p:blipFill>
          <a:blip r:embed="rId2"/>
          <a:srcRect/>
          <a:stretch>
            <a:fillRect/>
          </a:stretch>
        </p:blipFill>
        <p:spPr bwMode="auto">
          <a:xfrm>
            <a:off x="1524000" y="1417638"/>
            <a:ext cx="6096000" cy="422116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638"/>
            <a:ext cx="8763000" cy="2011362"/>
          </a:xfrm>
        </p:spPr>
        <p:txBody>
          <a:bodyPr>
            <a:noAutofit/>
          </a:bodyPr>
          <a:lstStyle/>
          <a:p>
            <a:pPr fontAlgn="base"/>
            <a:r>
              <a:rPr lang="en-US" sz="2800" dirty="0" smtClean="0">
                <a:solidFill>
                  <a:schemeClr val="accent1"/>
                </a:solidFill>
              </a:rPr>
              <a:t>It was founded more than two thousand years ago.</a:t>
            </a:r>
            <a:r>
              <a:rPr lang="ru-RU" sz="2800" dirty="0" smtClean="0">
                <a:solidFill>
                  <a:schemeClr val="accent1"/>
                </a:solidFill>
              </a:rPr>
              <a:t/>
            </a:r>
            <a:br>
              <a:rPr lang="ru-RU" sz="2800" dirty="0" smtClean="0">
                <a:solidFill>
                  <a:schemeClr val="accent1"/>
                </a:solidFill>
              </a:rPr>
            </a:br>
            <a:r>
              <a:rPr lang="en-US" sz="2800" dirty="0" smtClean="0">
                <a:solidFill>
                  <a:schemeClr val="accent1"/>
                </a:solidFill>
              </a:rPr>
              <a:t>London is an ancient city. It appeared at the place where the Roman invaders decided to build a bridge over the Thames.</a:t>
            </a:r>
            <a:endParaRPr lang="ru-RU" sz="2800" dirty="0">
              <a:solidFill>
                <a:schemeClr val="accent1"/>
              </a:solidFill>
            </a:endParaRPr>
          </a:p>
        </p:txBody>
      </p:sp>
      <p:sp>
        <p:nvSpPr>
          <p:cNvPr id="6" name="Дата 5"/>
          <p:cNvSpPr>
            <a:spLocks noGrp="1"/>
          </p:cNvSpPr>
          <p:nvPr>
            <p:ph type="dt" sz="half" idx="10"/>
          </p:nvPr>
        </p:nvSpPr>
        <p:spPr/>
        <p:txBody>
          <a:bodyPr/>
          <a:lstStyle/>
          <a:p>
            <a:fld id="{49CDDBC9-2785-446C-9EA5-3C035BD614C2}"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5</a:t>
            </a:fld>
            <a:endParaRPr lang="en-US"/>
          </a:p>
        </p:txBody>
      </p:sp>
      <p:pic>
        <p:nvPicPr>
          <p:cNvPr id="14340" name="Picture 4" descr="http://eventexists.ru/fileadmin/user_upload/London.jpg"/>
          <p:cNvPicPr>
            <a:picLocks noChangeAspect="1" noChangeArrowheads="1"/>
          </p:cNvPicPr>
          <p:nvPr/>
        </p:nvPicPr>
        <p:blipFill>
          <a:blip r:embed="rId2"/>
          <a:srcRect/>
          <a:stretch>
            <a:fillRect/>
          </a:stretch>
        </p:blipFill>
        <p:spPr bwMode="auto">
          <a:xfrm>
            <a:off x="1676400" y="2286000"/>
            <a:ext cx="5715000" cy="37338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925762"/>
          </a:xfrm>
        </p:spPr>
        <p:txBody>
          <a:bodyPr>
            <a:normAutofit/>
          </a:bodyPr>
          <a:lstStyle/>
          <a:p>
            <a:r>
              <a:rPr lang="en-US" sz="3200" dirty="0" smtClean="0">
                <a:solidFill>
                  <a:schemeClr val="accent1"/>
                </a:solidFill>
                <a:latin typeface="+mn-lt"/>
              </a:rPr>
              <a:t>There are four parts in London: West End, East End, the City and Westminster.</a:t>
            </a:r>
            <a:r>
              <a:rPr lang="ru-RU" dirty="0" smtClean="0"/>
              <a:t/>
            </a:r>
            <a:br>
              <a:rPr lang="ru-RU" dirty="0" smtClean="0"/>
            </a:br>
            <a:endParaRPr lang="ru-RU" dirty="0"/>
          </a:p>
        </p:txBody>
      </p:sp>
      <p:sp>
        <p:nvSpPr>
          <p:cNvPr id="6" name="Дата 5"/>
          <p:cNvSpPr>
            <a:spLocks noGrp="1"/>
          </p:cNvSpPr>
          <p:nvPr>
            <p:ph type="dt" sz="half" idx="10"/>
          </p:nvPr>
        </p:nvSpPr>
        <p:spPr/>
        <p:txBody>
          <a:bodyPr/>
          <a:lstStyle/>
          <a:p>
            <a:fld id="{7BF0FC79-3822-4FAC-8FDE-334BF9884E84}"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6</a:t>
            </a:fld>
            <a:endParaRPr lang="en-US"/>
          </a:p>
        </p:txBody>
      </p:sp>
      <p:pic>
        <p:nvPicPr>
          <p:cNvPr id="13314" name="Picture 2" descr="http://www.pda.profi-forex.org/system/news/b/0/cbc7bc18c420.jpg"/>
          <p:cNvPicPr>
            <a:picLocks noChangeAspect="1" noChangeArrowheads="1"/>
          </p:cNvPicPr>
          <p:nvPr/>
        </p:nvPicPr>
        <p:blipFill>
          <a:blip r:embed="rId2"/>
          <a:srcRect/>
          <a:stretch>
            <a:fillRect/>
          </a:stretch>
        </p:blipFill>
        <p:spPr bwMode="auto">
          <a:xfrm>
            <a:off x="1600200" y="2133600"/>
            <a:ext cx="5715000" cy="375285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382962"/>
          </a:xfrm>
        </p:spPr>
        <p:txBody>
          <a:bodyPr>
            <a:normAutofit/>
          </a:bodyPr>
          <a:lstStyle/>
          <a:p>
            <a:r>
              <a:rPr lang="en-US" sz="2800" dirty="0" smtClean="0">
                <a:solidFill>
                  <a:schemeClr val="accent1"/>
                </a:solidFill>
                <a:latin typeface="Calibri" panose="020F0502020204030204" pitchFamily="34" charset="0"/>
              </a:rPr>
              <a:t>The City is the oldest part of London, its financial and business centre. There are many offices, companies and banks in this part of the capital. The heart of the City is the Stock Exchange. </a:t>
            </a:r>
            <a:r>
              <a:rPr lang="ru-RU" dirty="0" smtClean="0"/>
              <a:t/>
            </a:r>
            <a:br>
              <a:rPr lang="ru-RU" dirty="0" smtClean="0"/>
            </a:br>
            <a:endParaRPr lang="ru-RU" dirty="0"/>
          </a:p>
        </p:txBody>
      </p:sp>
      <p:sp>
        <p:nvSpPr>
          <p:cNvPr id="6" name="Дата 5"/>
          <p:cNvSpPr>
            <a:spLocks noGrp="1"/>
          </p:cNvSpPr>
          <p:nvPr>
            <p:ph type="dt" sz="half" idx="10"/>
          </p:nvPr>
        </p:nvSpPr>
        <p:spPr/>
        <p:txBody>
          <a:bodyPr/>
          <a:lstStyle/>
          <a:p>
            <a:fld id="{AE3E4046-D2B7-43ED-9951-F5EA28553482}" type="datetime1">
              <a:rPr lang="en-US" smtClean="0"/>
              <a:t>4/16/2020</a:t>
            </a:fld>
            <a:endParaRPr lang="en-US" dirty="0"/>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7</a:t>
            </a:fld>
            <a:endParaRPr lang="en-US"/>
          </a:p>
        </p:txBody>
      </p:sp>
      <p:pic>
        <p:nvPicPr>
          <p:cNvPr id="12290" name="Picture 2" descr="http://tourism-london.ru/uploads/posts/2013-06/1372159185_city.jpg"/>
          <p:cNvPicPr>
            <a:picLocks noChangeAspect="1" noChangeArrowheads="1"/>
          </p:cNvPicPr>
          <p:nvPr/>
        </p:nvPicPr>
        <p:blipFill>
          <a:blip r:embed="rId2"/>
          <a:srcRect/>
          <a:stretch>
            <a:fillRect/>
          </a:stretch>
        </p:blipFill>
        <p:spPr bwMode="auto">
          <a:xfrm>
            <a:off x="609600" y="2743200"/>
            <a:ext cx="3810000" cy="3162300"/>
          </a:xfrm>
          <a:prstGeom prst="rect">
            <a:avLst/>
          </a:prstGeom>
          <a:noFill/>
        </p:spPr>
      </p:pic>
      <p:pic>
        <p:nvPicPr>
          <p:cNvPr id="12292" name="Picture 4" descr="http://www.votpusk.ru/gallery/large/66621.jpg"/>
          <p:cNvPicPr>
            <a:picLocks noChangeAspect="1" noChangeArrowheads="1"/>
          </p:cNvPicPr>
          <p:nvPr/>
        </p:nvPicPr>
        <p:blipFill>
          <a:blip r:embed="rId3"/>
          <a:srcRect/>
          <a:stretch>
            <a:fillRect/>
          </a:stretch>
        </p:blipFill>
        <p:spPr bwMode="auto">
          <a:xfrm>
            <a:off x="4800600" y="2743200"/>
            <a:ext cx="3733800" cy="320040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73162"/>
          </a:xfrm>
        </p:spPr>
        <p:txBody>
          <a:bodyPr>
            <a:noAutofit/>
          </a:bodyPr>
          <a:lstStyle/>
          <a:p>
            <a:r>
              <a:rPr lang="en-US" sz="2800" dirty="0" smtClean="0">
                <a:solidFill>
                  <a:schemeClr val="accent1"/>
                </a:solidFill>
                <a:latin typeface="Calibri" panose="020F0502020204030204" pitchFamily="34" charset="0"/>
              </a:rPr>
              <a:t>The Tower of London and St Paul’s Cathedral are situated in the City</a:t>
            </a:r>
            <a:endParaRPr lang="ru-RU" sz="2800" dirty="0">
              <a:solidFill>
                <a:schemeClr val="accent1"/>
              </a:solidFill>
              <a:latin typeface="Calibri" panose="020F0502020204030204" pitchFamily="34" charset="0"/>
            </a:endParaRPr>
          </a:p>
        </p:txBody>
      </p:sp>
      <p:sp>
        <p:nvSpPr>
          <p:cNvPr id="7" name="Дата 6"/>
          <p:cNvSpPr>
            <a:spLocks noGrp="1"/>
          </p:cNvSpPr>
          <p:nvPr>
            <p:ph type="dt" sz="half" idx="10"/>
          </p:nvPr>
        </p:nvSpPr>
        <p:spPr/>
        <p:txBody>
          <a:bodyPr/>
          <a:lstStyle/>
          <a:p>
            <a:fld id="{F922F093-C21F-4CC3-A969-148AEE96F384}" type="datetime1">
              <a:rPr lang="en-US" smtClean="0"/>
              <a:t>4/16/2020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8</a:t>
            </a:fld>
            <a:endParaRPr lang="en-US"/>
          </a:p>
        </p:txBody>
      </p:sp>
      <p:pic>
        <p:nvPicPr>
          <p:cNvPr id="3074" name="Picture 2" descr="https://s3-eu-west-1.amazonaws.com/media.agentika.com/user/a2563aec-af78-4dc7-9824-d20a9b49142b.jpeg"/>
          <p:cNvPicPr>
            <a:picLocks noChangeAspect="1" noChangeArrowheads="1"/>
          </p:cNvPicPr>
          <p:nvPr/>
        </p:nvPicPr>
        <p:blipFill>
          <a:blip r:embed="rId2"/>
          <a:srcRect/>
          <a:stretch>
            <a:fillRect/>
          </a:stretch>
        </p:blipFill>
        <p:spPr bwMode="auto">
          <a:xfrm>
            <a:off x="609600" y="1828800"/>
            <a:ext cx="4038600" cy="4124326"/>
          </a:xfrm>
          <a:prstGeom prst="rect">
            <a:avLst/>
          </a:prstGeom>
          <a:noFill/>
        </p:spPr>
      </p:pic>
      <p:pic>
        <p:nvPicPr>
          <p:cNvPr id="5" name="Рисунок 4" descr="http://52.16.113.135/rublog/wp-content/uploads/sites/8/2014/07/5.jpg"/>
          <p:cNvPicPr/>
          <p:nvPr/>
        </p:nvPicPr>
        <p:blipFill>
          <a:blip r:embed="rId3" cstate="print"/>
          <a:srcRect/>
          <a:stretch>
            <a:fillRect/>
          </a:stretch>
        </p:blipFill>
        <p:spPr bwMode="auto">
          <a:xfrm>
            <a:off x="4800601" y="1828800"/>
            <a:ext cx="3810000"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28600"/>
            <a:ext cx="7624380" cy="1908490"/>
          </a:xfrm>
        </p:spPr>
        <p:txBody>
          <a:bodyPr>
            <a:normAutofit fontScale="90000"/>
          </a:bodyPr>
          <a:lstStyle/>
          <a:p>
            <a:r>
              <a:rPr lang="ru-RU" sz="3100" dirty="0" smtClean="0">
                <a:solidFill>
                  <a:schemeClr val="accent1"/>
                </a:solidFill>
              </a:rPr>
              <a:t/>
            </a:r>
            <a:br>
              <a:rPr lang="ru-RU" sz="3100" dirty="0" smtClean="0">
                <a:solidFill>
                  <a:schemeClr val="accent1"/>
                </a:solidFill>
              </a:rPr>
            </a:br>
            <a:r>
              <a:rPr lang="ru-RU" sz="3100" dirty="0" smtClean="0">
                <a:solidFill>
                  <a:schemeClr val="accent1"/>
                </a:solidFill>
              </a:rPr>
              <a:t/>
            </a:r>
            <a:br>
              <a:rPr lang="ru-RU" sz="3100" dirty="0" smtClean="0">
                <a:solidFill>
                  <a:schemeClr val="accent1"/>
                </a:solidFill>
              </a:rPr>
            </a:br>
            <a:r>
              <a:rPr lang="en-US" sz="2700" dirty="0">
                <a:solidFill>
                  <a:schemeClr val="accent1"/>
                </a:solidFill>
              </a:rPr>
              <a:t>Westminster is also important part of the capital. It’s the administrative </a:t>
            </a:r>
            <a:r>
              <a:rPr lang="en-US" sz="2700" dirty="0" err="1">
                <a:solidFill>
                  <a:schemeClr val="accent1"/>
                </a:solidFill>
              </a:rPr>
              <a:t>centre</a:t>
            </a:r>
            <a:r>
              <a:rPr lang="en-US" sz="2700" dirty="0">
                <a:solidFill>
                  <a:schemeClr val="accent1"/>
                </a:solidFill>
              </a:rPr>
              <a:t> of London.</a:t>
            </a:r>
            <a:br>
              <a:rPr lang="en-US" sz="2700" dirty="0">
                <a:solidFill>
                  <a:schemeClr val="accent1"/>
                </a:solidFill>
              </a:rPr>
            </a:br>
            <a:r>
              <a:rPr lang="en-US" sz="2700" dirty="0">
                <a:solidFill>
                  <a:schemeClr val="accent1"/>
                </a:solidFill>
              </a:rPr>
              <a:t> The Houses of Parliament, the seat of the British Government, are there. </a:t>
            </a:r>
            <a:r>
              <a:rPr lang="ru-RU" dirty="0" smtClean="0"/>
              <a:t/>
            </a:r>
            <a:br>
              <a:rPr lang="ru-RU" dirty="0" smtClean="0"/>
            </a:br>
            <a:endParaRPr lang="ru-RU" dirty="0"/>
          </a:p>
        </p:txBody>
      </p:sp>
      <p:sp>
        <p:nvSpPr>
          <p:cNvPr id="6" name="Дата 5"/>
          <p:cNvSpPr>
            <a:spLocks noGrp="1"/>
          </p:cNvSpPr>
          <p:nvPr>
            <p:ph type="dt" sz="half" idx="10"/>
          </p:nvPr>
        </p:nvSpPr>
        <p:spPr/>
        <p:txBody>
          <a:bodyPr/>
          <a:lstStyle/>
          <a:p>
            <a:fld id="{401D5173-EB13-412B-9264-26E596CA74F4}" type="datetime1">
              <a:rPr lang="en-US" smtClean="0"/>
              <a:t>4/16/2020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9</a:t>
            </a:fld>
            <a:endParaRPr lang="en-US"/>
          </a:p>
        </p:txBody>
      </p:sp>
      <p:pic>
        <p:nvPicPr>
          <p:cNvPr id="7" name="Рисунок 6" descr="http://skachatkartinki.net/photo/960-95-1/449_5496c184f6.jpg"/>
          <p:cNvPicPr/>
          <p:nvPr/>
        </p:nvPicPr>
        <p:blipFill>
          <a:blip r:embed="rId2">
            <a:extLst>
              <a:ext uri="{28A0092B-C50C-407E-A947-70E740481C1C}">
                <a14:useLocalDpi xmlns:a14="http://schemas.microsoft.com/office/drawing/2010/main" val="0"/>
              </a:ext>
            </a:extLst>
          </a:blip>
          <a:srcRect/>
          <a:stretch>
            <a:fillRect/>
          </a:stretch>
        </p:blipFill>
        <p:spPr bwMode="auto">
          <a:xfrm>
            <a:off x="1447800" y="2286000"/>
            <a:ext cx="6324600" cy="4070350"/>
          </a:xfrm>
          <a:prstGeom prst="rect">
            <a:avLst/>
          </a:prstGeom>
          <a:noFill/>
          <a:ln>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9"/>
            <a:ext cx="8229600" cy="1630362"/>
          </a:xfrm>
        </p:spPr>
        <p:txBody>
          <a:bodyPr>
            <a:normAutofit fontScale="90000"/>
          </a:bodyPr>
          <a:lstStyle/>
          <a:p>
            <a:r>
              <a:rPr lang="en-US" sz="2800" dirty="0" smtClean="0">
                <a:solidFill>
                  <a:schemeClr val="accent1"/>
                </a:solidFill>
                <a:latin typeface="Calibri" panose="020F0502020204030204" pitchFamily="34" charset="0"/>
              </a:rPr>
              <a:t>The Towers of the Houses of Parliament stand high above the city. On the highest tower there is the largest clock in the country, Big Ben. Big Ben strikes every quarter of an hour</a:t>
            </a:r>
            <a:r>
              <a:rPr lang="en-US" sz="2800" dirty="0" smtClean="0">
                <a:solidFill>
                  <a:schemeClr val="accent1"/>
                </a:solidFill>
                <a:latin typeface="Calibri" panose="020F0502020204030204" pitchFamily="34" charset="0"/>
              </a:rPr>
              <a:t>.</a:t>
            </a:r>
            <a:endParaRPr lang="ru-RU" dirty="0">
              <a:solidFill>
                <a:schemeClr val="accent1"/>
              </a:solidFill>
            </a:endParaRPr>
          </a:p>
        </p:txBody>
      </p:sp>
      <p:sp>
        <p:nvSpPr>
          <p:cNvPr id="6" name="Дата 5"/>
          <p:cNvSpPr>
            <a:spLocks noGrp="1"/>
          </p:cNvSpPr>
          <p:nvPr>
            <p:ph type="dt" sz="half" idx="10"/>
          </p:nvPr>
        </p:nvSpPr>
        <p:spPr/>
        <p:txBody>
          <a:bodyPr/>
          <a:lstStyle/>
          <a:p>
            <a:fld id="{45EED04B-0B29-4C63-9774-B531F6A5B2C2}"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10</a:t>
            </a:fld>
            <a:endParaRPr lang="en-US"/>
          </a:p>
        </p:txBody>
      </p:sp>
      <p:pic>
        <p:nvPicPr>
          <p:cNvPr id="10242" name="Picture 2" descr="http://traveltrek.ru/sites/foto/en/london/london_5b.jpg"/>
          <p:cNvPicPr>
            <a:picLocks noChangeAspect="1" noChangeArrowheads="1"/>
          </p:cNvPicPr>
          <p:nvPr/>
        </p:nvPicPr>
        <p:blipFill>
          <a:blip r:embed="rId2"/>
          <a:srcRect/>
          <a:stretch>
            <a:fillRect/>
          </a:stretch>
        </p:blipFill>
        <p:spPr bwMode="auto">
          <a:xfrm>
            <a:off x="5181650" y="2066924"/>
            <a:ext cx="3343275" cy="3714751"/>
          </a:xfrm>
          <a:prstGeom prst="rect">
            <a:avLst/>
          </a:prstGeom>
          <a:noFill/>
        </p:spPr>
      </p:pic>
      <p:pic>
        <p:nvPicPr>
          <p:cNvPr id="10244" name="Picture 4" descr="http://mirfactov.com/wp-content/uploads/3239.jpg"/>
          <p:cNvPicPr>
            <a:picLocks noChangeAspect="1" noChangeArrowheads="1"/>
          </p:cNvPicPr>
          <p:nvPr/>
        </p:nvPicPr>
        <p:blipFill>
          <a:blip r:embed="rId3"/>
          <a:srcRect/>
          <a:stretch>
            <a:fillRect/>
          </a:stretch>
        </p:blipFill>
        <p:spPr bwMode="auto">
          <a:xfrm>
            <a:off x="560294" y="2286000"/>
            <a:ext cx="4038600" cy="32766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54162"/>
          </a:xfrm>
        </p:spPr>
        <p:txBody>
          <a:bodyPr>
            <a:normAutofit/>
          </a:bodyPr>
          <a:lstStyle/>
          <a:p>
            <a:r>
              <a:rPr lang="en-US" sz="2800" dirty="0" smtClean="0">
                <a:solidFill>
                  <a:schemeClr val="accent1"/>
                </a:solidFill>
                <a:latin typeface="Calibri" panose="020F0502020204030204" pitchFamily="34" charset="0"/>
              </a:rPr>
              <a:t>Opposite the Houses of Parliament is Westminster Abbey where kings and queens have been crowned and many famous people were buried.</a:t>
            </a:r>
            <a:endParaRPr lang="ru-RU" sz="2800" dirty="0">
              <a:solidFill>
                <a:schemeClr val="accent1"/>
              </a:solidFill>
              <a:latin typeface="Calibri" panose="020F0502020204030204" pitchFamily="34" charset="0"/>
            </a:endParaRPr>
          </a:p>
        </p:txBody>
      </p:sp>
      <p:sp>
        <p:nvSpPr>
          <p:cNvPr id="6" name="Дата 5"/>
          <p:cNvSpPr>
            <a:spLocks noGrp="1"/>
          </p:cNvSpPr>
          <p:nvPr>
            <p:ph type="dt" sz="half" idx="10"/>
          </p:nvPr>
        </p:nvSpPr>
        <p:spPr/>
        <p:txBody>
          <a:bodyPr/>
          <a:lstStyle/>
          <a:p>
            <a:fld id="{E4CA7BC2-7C38-4214-B6A5-DAFB939AE7E3}"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11</a:t>
            </a:fld>
            <a:endParaRPr lang="en-US"/>
          </a:p>
        </p:txBody>
      </p:sp>
      <p:sp>
        <p:nvSpPr>
          <p:cNvPr id="33796" name="AutoShape 4" descr="http://loveopium.ru/content/2011/04/b79e965ea340_12B0E/1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3798" name="AutoShape 6" descr="http://loveopium.ru/content/2011/04/b79e965ea340_12B0E/1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33800" name="AutoShape 8" descr="http://loveopium.ru/content/2011/04/b79e965ea340_12B0E/106.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3804" name="Picture 12" descr="http://www.nice-places.com/data/articles/gallery/724/12329.jpg"/>
          <p:cNvPicPr>
            <a:picLocks noChangeAspect="1" noChangeArrowheads="1"/>
          </p:cNvPicPr>
          <p:nvPr/>
        </p:nvPicPr>
        <p:blipFill>
          <a:blip r:embed="rId2"/>
          <a:srcRect/>
          <a:stretch>
            <a:fillRect/>
          </a:stretch>
        </p:blipFill>
        <p:spPr bwMode="auto">
          <a:xfrm>
            <a:off x="4343400" y="2743200"/>
            <a:ext cx="4343400" cy="3276600"/>
          </a:xfrm>
          <a:prstGeom prst="rect">
            <a:avLst/>
          </a:prstGeom>
          <a:noFill/>
        </p:spPr>
      </p:pic>
      <p:pic>
        <p:nvPicPr>
          <p:cNvPr id="33806" name="Picture 14" descr="https://encrypted-tbn0.gstatic.com/images?q=tbn:ANd9GcTpTCnBS0_JhioNkfWinGJECbXvbi9pGHWSZEdLgYejOXHEtU4J"/>
          <p:cNvPicPr>
            <a:picLocks noChangeAspect="1" noChangeArrowheads="1"/>
          </p:cNvPicPr>
          <p:nvPr/>
        </p:nvPicPr>
        <p:blipFill>
          <a:blip r:embed="rId3"/>
          <a:srcRect/>
          <a:stretch>
            <a:fillRect/>
          </a:stretch>
        </p:blipFill>
        <p:spPr bwMode="auto">
          <a:xfrm>
            <a:off x="304800" y="2057400"/>
            <a:ext cx="3733800" cy="30480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04800"/>
            <a:ext cx="8229600" cy="1905000"/>
          </a:xfrm>
        </p:spPr>
        <p:txBody>
          <a:bodyPr>
            <a:normAutofit fontScale="90000"/>
          </a:bodyPr>
          <a:lstStyle/>
          <a:p>
            <a:r>
              <a:rPr lang="en-US" sz="3100" dirty="0">
                <a:solidFill>
                  <a:schemeClr val="accent1"/>
                </a:solidFill>
              </a:rPr>
              <a:t>West End is the richest part of London. It is full of luxury hotels, super-markets, cinemas and concert-halls. In the </a:t>
            </a:r>
            <a:r>
              <a:rPr lang="en-US" sz="3100" dirty="0" err="1">
                <a:solidFill>
                  <a:schemeClr val="accent1"/>
                </a:solidFill>
              </a:rPr>
              <a:t>centre</a:t>
            </a:r>
            <a:r>
              <a:rPr lang="en-US" sz="3100" dirty="0">
                <a:solidFill>
                  <a:schemeClr val="accent1"/>
                </a:solidFill>
              </a:rPr>
              <a:t> of the West End is the Trafalgar Square with the famous statue of Lord Nelson</a:t>
            </a:r>
            <a:r>
              <a:rPr lang="en-US" sz="3100" dirty="0" smtClean="0">
                <a:solidFill>
                  <a:schemeClr val="accent1"/>
                </a:solidFill>
              </a:rPr>
              <a:t>.</a:t>
            </a:r>
            <a:r>
              <a:rPr lang="en-US" sz="3600" dirty="0" smtClean="0">
                <a:solidFill>
                  <a:schemeClr val="accent1"/>
                </a:solidFill>
              </a:rPr>
              <a:t> </a:t>
            </a:r>
            <a:endParaRPr lang="ru-RU" dirty="0">
              <a:solidFill>
                <a:schemeClr val="accent1"/>
              </a:solidFill>
            </a:endParaRPr>
          </a:p>
        </p:txBody>
      </p:sp>
      <p:sp>
        <p:nvSpPr>
          <p:cNvPr id="6" name="Дата 5"/>
          <p:cNvSpPr>
            <a:spLocks noGrp="1"/>
          </p:cNvSpPr>
          <p:nvPr>
            <p:ph type="dt" sz="half" idx="10"/>
          </p:nvPr>
        </p:nvSpPr>
        <p:spPr/>
        <p:txBody>
          <a:bodyPr/>
          <a:lstStyle/>
          <a:p>
            <a:fld id="{16638062-7E5A-4AC2-9D7F-B6DB161A6BEA}"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12</a:t>
            </a:fld>
            <a:endParaRPr lang="en-US"/>
          </a:p>
        </p:txBody>
      </p:sp>
      <p:pic>
        <p:nvPicPr>
          <p:cNvPr id="9220" name="Picture 4" descr="http://rossita-travel.com/shared/files/201011/242_5547.jpg"/>
          <p:cNvPicPr>
            <a:picLocks noChangeAspect="1" noChangeArrowheads="1"/>
          </p:cNvPicPr>
          <p:nvPr/>
        </p:nvPicPr>
        <p:blipFill>
          <a:blip r:embed="rId2"/>
          <a:srcRect/>
          <a:stretch>
            <a:fillRect/>
          </a:stretch>
        </p:blipFill>
        <p:spPr bwMode="auto">
          <a:xfrm>
            <a:off x="2019300" y="2667000"/>
            <a:ext cx="5105400" cy="37052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t/>
            </a:r>
            <a:br>
              <a:rPr lang="ru-RU" b="1" dirty="0" smtClean="0"/>
            </a:br>
            <a:r>
              <a:rPr lang="ru-RU" b="1" dirty="0" smtClean="0"/>
              <a:t/>
            </a:r>
            <a:br>
              <a:rPr lang="ru-RU" b="1" dirty="0" smtClean="0"/>
            </a:br>
            <a:r>
              <a:rPr lang="en-US" sz="3600" dirty="0" smtClean="0">
                <a:solidFill>
                  <a:schemeClr val="accent1"/>
                </a:solidFill>
                <a:latin typeface="+mn-lt"/>
              </a:rPr>
              <a:t>East End is an industrial district of the capital. Most of plants and factories are situated there.</a:t>
            </a:r>
            <a:r>
              <a:rPr lang="ru-RU" b="1" dirty="0" smtClean="0"/>
              <a:t/>
            </a:r>
            <a:br>
              <a:rPr lang="ru-RU" b="1" dirty="0" smtClean="0"/>
            </a:br>
            <a:r>
              <a:rPr lang="ru-RU" dirty="0" smtClean="0"/>
              <a:t/>
            </a:r>
            <a:br>
              <a:rPr lang="ru-RU" dirty="0" smtClean="0"/>
            </a:br>
            <a:endParaRPr lang="ru-RU" dirty="0"/>
          </a:p>
        </p:txBody>
      </p:sp>
      <p:sp>
        <p:nvSpPr>
          <p:cNvPr id="6" name="Дата 5"/>
          <p:cNvSpPr>
            <a:spLocks noGrp="1"/>
          </p:cNvSpPr>
          <p:nvPr>
            <p:ph type="dt" sz="half" idx="10"/>
          </p:nvPr>
        </p:nvSpPr>
        <p:spPr/>
        <p:txBody>
          <a:bodyPr/>
          <a:lstStyle/>
          <a:p>
            <a:fld id="{511676E8-24A9-42E0-916F-D62B6B8163F9}"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13</a:t>
            </a:fld>
            <a:endParaRPr lang="en-US"/>
          </a:p>
        </p:txBody>
      </p:sp>
      <p:pic>
        <p:nvPicPr>
          <p:cNvPr id="8196" name="Picture 4" descr="http://journal.iknow.travel/uploads/imagecache/preview/photoset/2012/03/25/36a43969c9"/>
          <p:cNvPicPr>
            <a:picLocks noChangeAspect="1" noChangeArrowheads="1"/>
          </p:cNvPicPr>
          <p:nvPr/>
        </p:nvPicPr>
        <p:blipFill>
          <a:blip r:embed="rId2"/>
          <a:srcRect/>
          <a:stretch>
            <a:fillRect/>
          </a:stretch>
        </p:blipFill>
        <p:spPr bwMode="auto">
          <a:xfrm>
            <a:off x="1143000" y="2048551"/>
            <a:ext cx="6934200" cy="375788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09600"/>
            <a:ext cx="8229600" cy="457200"/>
          </a:xfrm>
        </p:spPr>
        <p:txBody>
          <a:bodyPr>
            <a:normAutofit fontScale="90000"/>
          </a:bodyPr>
          <a:lstStyle/>
          <a:p>
            <a:pPr algn="ctr"/>
            <a:r>
              <a:rPr lang="ru-RU" b="1" dirty="0" smtClean="0"/>
              <a:t/>
            </a:r>
            <a:br>
              <a:rPr lang="ru-RU" b="1" dirty="0" smtClean="0"/>
            </a:br>
            <a:r>
              <a:rPr lang="ru-RU" b="1" dirty="0" smtClean="0"/>
              <a:t/>
            </a:r>
            <a:br>
              <a:rPr lang="ru-RU" b="1" dirty="0" smtClean="0"/>
            </a:br>
            <a:r>
              <a:rPr lang="ru-RU" b="1" dirty="0" smtClean="0"/>
              <a:t/>
            </a:r>
            <a:br>
              <a:rPr lang="ru-RU" b="1" dirty="0" smtClean="0"/>
            </a:br>
            <a:r>
              <a:rPr lang="en-US" sz="3100" dirty="0" smtClean="0">
                <a:solidFill>
                  <a:schemeClr val="accent1"/>
                </a:solidFill>
                <a:latin typeface="+mn-lt"/>
              </a:rPr>
              <a:t>The official London residence of the Queen is Buckingham Palace. The </a:t>
            </a:r>
            <a:r>
              <a:rPr lang="en-US" sz="3100" dirty="0" smtClean="0">
                <a:solidFill>
                  <a:schemeClr val="accent1"/>
                </a:solidFill>
                <a:latin typeface="+mn-lt"/>
              </a:rPr>
              <a:t>palace </a:t>
            </a:r>
            <a:r>
              <a:rPr lang="en-US" sz="3100" dirty="0" smtClean="0">
                <a:solidFill>
                  <a:schemeClr val="accent1"/>
                </a:solidFill>
                <a:latin typeface="+mn-lt"/>
              </a:rPr>
              <a:t>was built in 1703 by the Duke Buckingham</a:t>
            </a:r>
            <a:r>
              <a:rPr lang="ru-RU" b="1" dirty="0" smtClean="0"/>
              <a:t/>
            </a:r>
            <a:br>
              <a:rPr lang="ru-RU" b="1" dirty="0" smtClean="0"/>
            </a:br>
            <a:r>
              <a:rPr lang="en-US" sz="3600" dirty="0" smtClean="0"/>
              <a:t>. </a:t>
            </a:r>
            <a:r>
              <a:rPr lang="ru-RU" sz="3600" dirty="0" smtClean="0"/>
              <a:t/>
            </a:r>
            <a:br>
              <a:rPr lang="ru-RU" sz="3600" dirty="0" smtClean="0"/>
            </a:br>
            <a:endParaRPr lang="ru-RU" sz="3600" dirty="0"/>
          </a:p>
        </p:txBody>
      </p:sp>
      <p:sp>
        <p:nvSpPr>
          <p:cNvPr id="6" name="Дата 5"/>
          <p:cNvSpPr>
            <a:spLocks noGrp="1"/>
          </p:cNvSpPr>
          <p:nvPr>
            <p:ph type="dt" sz="half" idx="10"/>
          </p:nvPr>
        </p:nvSpPr>
        <p:spPr/>
        <p:txBody>
          <a:bodyPr/>
          <a:lstStyle/>
          <a:p>
            <a:fld id="{8EA8496C-FDD1-4327-9D99-BF0042BE6F54}"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14</a:t>
            </a:fld>
            <a:endParaRPr lang="en-US"/>
          </a:p>
        </p:txBody>
      </p:sp>
      <p:pic>
        <p:nvPicPr>
          <p:cNvPr id="7170" name="Picture 2" descr="http://imgtube.ru/images/stories/2012/11/bukinggem/bukinggem-1.jpg"/>
          <p:cNvPicPr>
            <a:picLocks noChangeAspect="1" noChangeArrowheads="1"/>
          </p:cNvPicPr>
          <p:nvPr/>
        </p:nvPicPr>
        <p:blipFill>
          <a:blip r:embed="rId2"/>
          <a:srcRect/>
          <a:stretch>
            <a:fillRect/>
          </a:stretch>
        </p:blipFill>
        <p:spPr bwMode="auto">
          <a:xfrm>
            <a:off x="2057400" y="2362200"/>
            <a:ext cx="5029200" cy="365760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77962"/>
          </a:xfrm>
        </p:spPr>
        <p:txBody>
          <a:bodyPr>
            <a:noAutofit/>
          </a:bodyPr>
          <a:lstStyle/>
          <a:p>
            <a:pPr algn="ctr"/>
            <a:r>
              <a:rPr lang="en-US" sz="3600" dirty="0" smtClean="0">
                <a:solidFill>
                  <a:schemeClr val="accent1"/>
                </a:solidFill>
                <a:latin typeface="+mn-lt"/>
              </a:rPr>
              <a:t>The daily ceremony of the Changing of the Guard takes place in its courtyard.</a:t>
            </a:r>
            <a:endParaRPr lang="ru-RU" sz="3600" dirty="0">
              <a:solidFill>
                <a:schemeClr val="accent1"/>
              </a:solidFill>
              <a:latin typeface="+mn-lt"/>
            </a:endParaRPr>
          </a:p>
        </p:txBody>
      </p:sp>
      <p:sp>
        <p:nvSpPr>
          <p:cNvPr id="6" name="Дата 5"/>
          <p:cNvSpPr>
            <a:spLocks noGrp="1"/>
          </p:cNvSpPr>
          <p:nvPr>
            <p:ph type="dt" sz="half" idx="10"/>
          </p:nvPr>
        </p:nvSpPr>
        <p:spPr/>
        <p:txBody>
          <a:bodyPr/>
          <a:lstStyle/>
          <a:p>
            <a:fld id="{E6820641-BFE5-4ADE-B69A-C1F8B99BD72F}"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15</a:t>
            </a:fld>
            <a:endParaRPr lang="en-US"/>
          </a:p>
        </p:txBody>
      </p:sp>
      <p:pic>
        <p:nvPicPr>
          <p:cNvPr id="35842" name="Picture 2" descr="http://daypic.ru/wp-content/uploads/2013/07/1322.jpg"/>
          <p:cNvPicPr>
            <a:picLocks noChangeAspect="1" noChangeArrowheads="1"/>
          </p:cNvPicPr>
          <p:nvPr/>
        </p:nvPicPr>
        <p:blipFill>
          <a:blip r:embed="rId2"/>
          <a:srcRect/>
          <a:stretch>
            <a:fillRect/>
          </a:stretch>
        </p:blipFill>
        <p:spPr bwMode="auto">
          <a:xfrm>
            <a:off x="1981200" y="2057400"/>
            <a:ext cx="5562600" cy="403860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153400" cy="1173162"/>
          </a:xfrm>
        </p:spPr>
        <p:txBody>
          <a:bodyPr>
            <a:normAutofit fontScale="90000"/>
          </a:bodyPr>
          <a:lstStyle/>
          <a:p>
            <a:pPr algn="ctr"/>
            <a:r>
              <a:rPr lang="ru-RU" b="1" dirty="0" smtClean="0"/>
              <a:t/>
            </a:r>
            <a:br>
              <a:rPr lang="ru-RU" b="1" dirty="0" smtClean="0"/>
            </a:br>
            <a:r>
              <a:rPr lang="en-US" sz="3200" dirty="0" smtClean="0">
                <a:solidFill>
                  <a:schemeClr val="accent1"/>
                </a:solidFill>
              </a:rPr>
              <a:t>There are many museums in London. For example, the Natural History Museum, the Science Museum. </a:t>
            </a:r>
            <a:r>
              <a:rPr lang="ru-RU" b="1" dirty="0" smtClean="0"/>
              <a:t/>
            </a:r>
            <a:br>
              <a:rPr lang="ru-RU" b="1" dirty="0" smtClean="0"/>
            </a:br>
            <a:endParaRPr lang="ru-RU" dirty="0"/>
          </a:p>
        </p:txBody>
      </p:sp>
      <p:sp>
        <p:nvSpPr>
          <p:cNvPr id="6" name="Дата 5"/>
          <p:cNvSpPr>
            <a:spLocks noGrp="1"/>
          </p:cNvSpPr>
          <p:nvPr>
            <p:ph type="dt" sz="half" idx="10"/>
          </p:nvPr>
        </p:nvSpPr>
        <p:spPr/>
        <p:txBody>
          <a:bodyPr/>
          <a:lstStyle/>
          <a:p>
            <a:fld id="{195DD2EC-4EF4-461E-AFEA-308FE93E541F}" type="datetime1">
              <a:rPr lang="en-US" smtClean="0"/>
              <a:t>4/16/2020</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16</a:t>
            </a:fld>
            <a:endParaRPr lang="en-US"/>
          </a:p>
        </p:txBody>
      </p:sp>
      <p:pic>
        <p:nvPicPr>
          <p:cNvPr id="6146" name="Picture 2" descr="http://tourism-london.ru/uploads/posts/2012-05/1337093015_muzz.jpg"/>
          <p:cNvPicPr>
            <a:picLocks noChangeAspect="1" noChangeArrowheads="1"/>
          </p:cNvPicPr>
          <p:nvPr/>
        </p:nvPicPr>
        <p:blipFill>
          <a:blip r:embed="rId2"/>
          <a:srcRect/>
          <a:stretch>
            <a:fillRect/>
          </a:stretch>
        </p:blipFill>
        <p:spPr bwMode="auto">
          <a:xfrm>
            <a:off x="4648200" y="1905000"/>
            <a:ext cx="3581400" cy="1990725"/>
          </a:xfrm>
          <a:prstGeom prst="rect">
            <a:avLst/>
          </a:prstGeom>
          <a:noFill/>
        </p:spPr>
      </p:pic>
      <p:pic>
        <p:nvPicPr>
          <p:cNvPr id="6150" name="Picture 6" descr="http://travel-child.ru/wp-content/uploads/2011/02/Natural-History-Museum1.jpg"/>
          <p:cNvPicPr>
            <a:picLocks noChangeAspect="1" noChangeArrowheads="1"/>
          </p:cNvPicPr>
          <p:nvPr/>
        </p:nvPicPr>
        <p:blipFill>
          <a:blip r:embed="rId3"/>
          <a:srcRect/>
          <a:stretch>
            <a:fillRect/>
          </a:stretch>
        </p:blipFill>
        <p:spPr bwMode="auto">
          <a:xfrm>
            <a:off x="228600" y="1905000"/>
            <a:ext cx="2857500" cy="1809751"/>
          </a:xfrm>
          <a:prstGeom prst="rect">
            <a:avLst/>
          </a:prstGeom>
          <a:noFill/>
        </p:spPr>
      </p:pic>
      <p:pic>
        <p:nvPicPr>
          <p:cNvPr id="7" name="Picture 6" descr="http://london10.ru/sites/london10.ru/files/styles/large/public/images/20150909132938.jpg?itok=6l1W5gWM"/>
          <p:cNvPicPr>
            <a:picLocks noChangeAspect="1" noChangeArrowheads="1"/>
          </p:cNvPicPr>
          <p:nvPr/>
        </p:nvPicPr>
        <p:blipFill>
          <a:blip r:embed="rId4"/>
          <a:srcRect/>
          <a:stretch>
            <a:fillRect/>
          </a:stretch>
        </p:blipFill>
        <p:spPr bwMode="auto">
          <a:xfrm>
            <a:off x="1447800" y="3962400"/>
            <a:ext cx="2971800" cy="2438400"/>
          </a:xfrm>
          <a:prstGeom prst="rect">
            <a:avLst/>
          </a:prstGeom>
          <a:noFill/>
        </p:spPr>
      </p:pic>
      <p:pic>
        <p:nvPicPr>
          <p:cNvPr id="6152" name="Picture 8" descr="http://tisamsebegid.ru/sites/default/files/fotorim/muzey-nauki-9.jpg"/>
          <p:cNvPicPr>
            <a:picLocks noChangeAspect="1" noChangeArrowheads="1"/>
          </p:cNvPicPr>
          <p:nvPr/>
        </p:nvPicPr>
        <p:blipFill>
          <a:blip r:embed="rId5" cstate="print"/>
          <a:srcRect/>
          <a:stretch>
            <a:fillRect/>
          </a:stretch>
        </p:blipFill>
        <p:spPr bwMode="auto">
          <a:xfrm>
            <a:off x="5867400" y="4191000"/>
            <a:ext cx="3048000" cy="223837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827211"/>
          </a:xfrm>
        </p:spPr>
        <p:txBody>
          <a:bodyPr>
            <a:normAutofit/>
          </a:bodyPr>
          <a:lstStyle/>
          <a:p>
            <a:pPr algn="ctr"/>
            <a:r>
              <a:rPr lang="en-US" sz="3200" dirty="0" smtClean="0">
                <a:solidFill>
                  <a:schemeClr val="accent1"/>
                </a:solidFill>
                <a:latin typeface="+mn-lt"/>
              </a:rPr>
              <a:t>The British Museum is the biggest museum in London. The museum is famous for its library — one of the richest in the world</a:t>
            </a:r>
            <a:r>
              <a:rPr lang="en-US" sz="3200" dirty="0" smtClean="0">
                <a:solidFill>
                  <a:schemeClr val="accent1"/>
                </a:solidFill>
                <a:latin typeface="+mn-lt"/>
              </a:rPr>
              <a:t>.</a:t>
            </a:r>
            <a:endParaRPr lang="ru-RU" sz="3200" dirty="0"/>
          </a:p>
        </p:txBody>
      </p:sp>
      <p:sp>
        <p:nvSpPr>
          <p:cNvPr id="6" name="Дата 5"/>
          <p:cNvSpPr>
            <a:spLocks noGrp="1"/>
          </p:cNvSpPr>
          <p:nvPr>
            <p:ph type="dt" sz="half" idx="10"/>
          </p:nvPr>
        </p:nvSpPr>
        <p:spPr/>
        <p:txBody>
          <a:bodyPr/>
          <a:lstStyle/>
          <a:p>
            <a:fld id="{4D7B3FF2-7331-4372-9BA2-2A6238387149}"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17</a:t>
            </a:fld>
            <a:endParaRPr lang="en-US"/>
          </a:p>
        </p:txBody>
      </p:sp>
      <p:sp>
        <p:nvSpPr>
          <p:cNvPr id="2052" name="AutoShape 4" descr="data:image/jpeg;base64,/9j/4AAQSkZJRgABAQAAAQABAAD/2wCEAAkGBxQTEhUTExMWFhUXGR0aGRgYGB8cGBoYGh4aHB4hGhwaHCglGxwlICAeIjEiJSkrLi4uFx8zODMsNygtLisBCgoKDg0OGxAQGywkICQvLCwsLCwsLCwsLCwsLCwsLCwsLCwsLCwsLCwsLCwsLCwsLCwsLCwsLCwsLCwsLCwsLP/AABEIAMIBAwMBIgACEQEDEQH/xAAbAAACAgMBAAAAAAAAAAAAAAAEBQMGAAIHAf/EAEYQAAIBAgQDBAcDCgQGAgMAAAECEQMhAAQSMQVBURMiYXEGMoGRobHBI9HwBxQzQlJicoKy4SSSwvEVJUNzotJTYxY0s//EABkBAAMBAQEAAAAAAAAAAAAAAAECAwAEBf/EACURAAICAQQCAgMBAQAAAAAAAAABAhEhAxIxQSJRE2FCgfChMv/aAAwDAQACEQMRAD8A48LTg3KZTUhadjAHXzxtnch2aoSe80m2wHTzwz4ZTHYfxavnb8eOElLGCsVkizfdpkj9n7x9AcA5PZif2T9B9cGZ4Hs787e4rgRbI3kB8R92NB4NJU2Msqv2a+J178k/uMXL0X9IqiUGy2o6XhzvqJ0qHWeSmxPW/U4pua7hpjeEUH2gk++cb082abFgdu8I6Nq/0j3xh92WLtwW3i3F2tTTvO50gDfUbQI58p5bC+Hfo7wepkaxNf8ASNTU6lYyhOqUUqfWsoIvOtQN8J/Q3htMl6tZ6YqToo63ARXG7tJuq7ePf6YunDKa9tQzK0kNIOaYsNbVGBJYR6yI4VAbySTi0Y1lk2+kWfg3DSn21aTVYQqkluzXpLE948zPUbSSl/KJlz+bOxvpbUfCYJ/o+PLbFvBIu12Ow6Yon5SeOpTovRnVUqAg38I9gH08CcTk7GjhnLalZiYA2PlgerVCkF3uNlFz02+7HtKhWqDfSOencz0xrTyulu4IaQTN/fjmemi6n6NFzLsToULuSX38YAvbrbAjU9QJqVHLclFhPiI3HXDmlwmTLnfphhQyqqRoW83IHLz+7EZasYukVjptrJWBlzBVgx6MS2x8DAwTl8kpBUUixtJtIHMb7+Ntz0nBeedVZpJYybDl4Enb2Y0ymZiTp0/7Hngb5MbYkBHId0haZkHwmLRcGx393jbWrlyBBDr4sTpI6gNvI8sMMtn12ZSh6rce0Hb44d5NwKTXDgtyE2tuDsd8B6so8oyhFlXGumqslTXIupvp6jUD8PbGCxm1BArKaZnfdTHQix+GHOZ4ZSfvLCnqDb7xhXnOFuvfJDwRuSZA5Dwtt44pCcZE5QcT2uXdtYIIPL8cr4k/Ojs1/Pf3/fhVSotq7jdmekSJ32PzAtiZOJx+kQEjYi4P9p88OtJdCPU9lx9FsmzVNSqT2cEA3mq2mAeUiwvaxHXHVeH8OpPlewI1CCKgO5cklm8G1SZ+7FF9AcwKYUwH3ZhzLHcjxEmB+8eoOOhVV2rUTMiTGzj/ANvjbwx0xVIjJ2yrZvL6G/Nc2BVpupWjVZtMgmTqaD9oIUAwJjnOOe0mqZdyrA9mSRTY3DAQY1QNgRB5Tfw61x3Rm0TLrE1DrYkSadNSJYXsxJCjrJNwDivcRyZbLvkawp60BZDoJLTJDo3aDvMxgiNzGK8rJMG4Hx00WDL3gbEbagOR6MLx7tsWjjHG6Qy7VZDU3EFeeraAOTTYjlvjlYFXK1myuYHeU8jOoRIgncxseYtuMQZzPyGhj6rmnY3ZRGqOtwAYvhLoNEHFOIFSr6pYVVV/AFbC/Ial9uAG4efzeolyaTsyzvomD7OeNqLBy9R/UdaLxHMMTHmQsYY8EOuvDfralgX7gF56LcR1vthd9NB22hEaMZanUEyS6seZne/sww4XlTUdKoCqq6RFzIVdMC9iTfnibJ5OMpmKbetRrx7DAHvJOGPoov2blhZCSPdPvticnmmU/E9rcRZSVVW0iwgkARjMPsvS0KFKyQO8f3jduXUnHuF3vpG2HI/SGZQER3fjP+2G3CF+xQH2eZn4ESMKfSKqWqsOSwB7hh/lFAppB2C+R/Aws5KMcjwi5PAk4gYQddUe+T9ML6tTuEREkGfIN9+GzqWSN/tPkDgRMozFRpsRqPkf9sNB0kaathOcdWdoNmAJPRYgeX+2IqBLDpf4TAxvm6Ysf1LExvF4A/mn3jA1ZrGblgJg7bR9Dhk8ga8TpnoxmhTyyiix7SrNIaTdXkX29UoQ0XOsHkRF6zvDxTyZJs6qBRXfS9PvIPPUJY/xeJPL/wAmObSlX112ZhpPZ8zqF4X94jUAfD2i38c9JJmoxAgQoGyL0HjYXi5HQKMdG7Bz9jfjfpiKVHVvUYRHOegH1+psm4Z6OIYzmdeapIPZmy0wR3ehLAlTAsLDpgf0LoM1apmsxTE0wrIKjFRTVhqDxobUYiOk9bi98O4cSitUlVS9On+wORb9qpFp5crycCsDHHuK5ladSotJSkkzM6iJsInu8vdywAwJF4UCDfwM7DDz02olM5U0gXOoeAIj5g4rT5pAYJLnou3tJxx6m5s6YUlY87oawk2+QxHnc1pgu6qAZC9SJ2AwrfPPMMdAmO5djz3PnyGBKGSZvWQy36zettcXPQG+Ob4ldyZffikb1s6mokASTMsevQD6xges11Jqmb7WFha3O9sFHJNojuoBux6+drbx540r1GIk1gYiGINt9p229uKRrr+/wV32DpnQbNB8rH42OGGUrWC02jSZg2a8/fv4YW18u0y0MTzi17Dbl5dMS/8ADSJ+zLHkVPqnr3b7EbD3YdqLQnkh6ub/AGhB6ix+44nzNUwgUyfWN4JHKB7sV+jmXVbt2m4KH1hH73iOok4KFdWbvEo+2ltvYRv03wnx+hvk9hWYCtuL+4/HE+QyCuwVwOzsSYMHcLMerJMTIuV9o+szDCR1PIDe/hi/+hfCJQO6aqZ79RDF12RTPIXYjmFXrjo0kyOo1yV0cMrcO0VZ15Z2Kh4jQwZhDC4ExI5XjyvfBePqilyw0buPLdl8bbc46jAXG+CpShX+0yVVlF5Y073XqJuFYXBgHrio1iMpmDQLl6RM03IIMcg0/rCw8fOMdLRznUOHUnUHNaO9V7zoIkU7lIj9YA33uW5YH9McuKlBcxSPepHWjCJgbi4I5cxYr7gvRn0gCgUqhhLaW5ITt/Ifh5bbekOe/NQzJBDmDSO3aHYr+6Yv0g+AGs1nOPTnPPmQjNBqIkFgAJUwySRbqdrBj7E9FSWWJinUBM7BHp3nwGke84zj2ZKBSg1a5aRAXvJpPt7wPtx6jyYAuNHaxeNKeA/dO8SThJOkGKtnlLLB9FEE6BpVeZJJjYEdDPhhnw0OzUmUNrpsNQkABGbV09XRHwHPEFLKtHZAQw0vSOoBQAkzYmDqdWnpO+LBwvKrIMimHA9USzAeqWJFl6Dfy2xHnkq8YRvmMiFzufox+lyyVh50z3viMaeilCWqJyLUxB8Wv8Bhxx3K1Pz6jU9Tt6ZoWHfVCeZ5XIJta+M9DOFVRXmo8rpe1vXQ6enLvfDCTl5X/cBUfEA4rxcU6rJ0g+0gE8+pxmB+M8NL16rR+uw9xjp4YzEXrpOi+DlmeTVmXXVbUZ674ZnN95ViDIBHKZExiBqM16zSDpcrY7zrO3sxElX7R5Fklj4gSbezFpK6RKDoIyr9wEdahM+Ej6YY5Pus8GyUBb+SfrgNKGlI56GnpLXj3GfacNTSj84gckX3hF/F8EzENKnpVgd11LfwuPdHwwFR9Ukm9vn/AGw24gLvvcfGCPfhZ2dgL3ZR75w0HdCzWGN8tV0FY5Af5xf/AFYsfBOG1c/WGlToQCoARZryoOq3ejmCPAyBiqKQWcG8sSPYTt4D6YuHoTVHZClTRWrVHCAsoYL+y3eBGmA1rR2dp1GK6eWTnhF44RTWpm1JYlAt2aAGqL3tgonTJsZ7w/cxZOP8bp5ak1RzAGw5k/7/AI3xVuLZylSSmlI6UoHUG6sAVLeUE+er+HA3CMqc0yZ/MOvYIZp02vsDDsPEgaV3uD0mjy6ERSuM5avmqnb1VcdoSAt7KDuRG29/BvMgVcmo7oIgdBb++OhenuVfsu0Y6QX9QCCFInvb3JI7sxfny57UzQW0wei3b+3ticc2q2nSOjTVq2EpTCARC2Ezdifn9MQV80EGqABe7G+x2HXC6rnqhso0gQASJaPkPdgGqjNdiSfE3+OOb4m3ci++lSPc3xAEz3qh6t6o8h092BUzjXJAI/Zi3sxucuRyx6Mv4ffjoSSRNtsnyeaUEQxTqp9U+XL3xiycPzKz31Kzz3H48sVM0o5WxPlsw6eqYHTce44nqaakNCTReMzk6boWIDECzKYaT4i4t1wjzXCApDeuvNW9bYj27+dsR5Xi52P2cGZWSD9QPKcNlzeoSYYH9ZevstiEVODropLbJCKllai+oSUEsU37qwTvy2+NsdU9CPSBSgZDvZl6xy8COR/vCb0f4Iag7VIvMTZSqwBJA7pZ4IbwPsl4rkmWp+cZaiE0hjWpgnUdGnUdGkBaqzdROoDUJgavSgrVnDqYdF/4lmUpUXfT2lFwR2drubBYO0mxHLFO4hw80KVbK5hEenUUOtQEgqBbUsBiShPiSGG83n4HxkPVptUM0gCQBcaiNOsjmQpIgbhzvbDrjtCU7P1gCGoMf1X5ISd0cd0G+/hh0JZzfK1qlFzlsx3KiCZJBBUiZJ2Ig39/WIOKcXqPoJaSo7gkd1EemzAze6Gb/qgDGek9TtalMgllXSO8BIUtq0EgX0gkX2JjlgF+7NRpaQDEST3GpuLD91Sf74nJ0GKIMzk4oMhu1OSB+4rus+1Cp/kxKKf6Ai+qmLfxBqU26XwbwnKmpVKtBZyabEkeq4qxEeIWb9ByGIaNNjlaDR3gKieM06jW+IxOUvEolUh9k8gFQLE6pJIEdwEHSD0kom+x8MDVs1T1JWzILU6jlaaD1SAYao4kalmwU2jkZnDvPZU9mQnrOUooeha5jp64/wAmFn5ReC6RQVCQq02VR5GB8I92JSlmkPFYsvtbKdplWLAFqJJQxtpAIIuL+XTBdGkBVOkf9SB00vTU7ec4I4ewegTvrphveuIMrVYqjHnToN7ZYH5jGfGDIVplLv6v6Sp/W3hjMA8Z4jpr1AuqNUizc72gbXt4YzHPKHkw5ZyzNUF7EVBEvVg35gGofd2oGK5H6Y9YHyB+eHlSnpoINOnVWdrc+5lwfaSre/3IUWQbetUA+I+7HYuRWOqJ39g97xhi1UntgCINUD2LUH0GFOTeSPF169S2CcnmJ8jWJPt14WgmcXWx66R8/uwnpltSc4cEX3K9cPOIAGoVFxYf+fX2YFyuVEluYWR7WYfLCQlSseUbwBO8G24MR9NvafHDP0VzHZNqkw3cALWGrf5gHwJ6nC7NeuZ5C3u6fjbG1NvswNiFJ8w0/wBsWg6RKeS7cPQ5yuqMGNBDLkWDtchZJAAgExuYPnjoHohRDUqbnQRSlUAiCy2NRukQQo5AT0im+j+ZP5vTpSdFQ620gKG0nvXAkBYFOQbGNxEuq3FdOq/cJEhQACYChUHIQAPZ7cdHCI8secayq5saGE0gdry7dSRy6YqPEPQ+kvqMn8Mrq+eHR4pSVA2acaYnQDCKBAGr9rl63UQBIGAE9PchOlaZK7CKTRHlE4i1Y6ZU85wPRI0n3YUZnJw0CSfp446+lGhXTXSghh3Su0/Q9VPQg4596W5MZRQpYNUfzu3M+AuJ8wBvZaH3FWr0wJk4gDL+18sTZTh1Ss6qBqd2CqPFjA8sW3iv5MMzQomuWp1Ao1Oi65Ci5gsO8Bz2MAxOGULDZTkozibL5X8fgYx6ZWCPx7eRw0yiaoK+t5b+z8bYVxNuojpcOnfDDJ8DU7lhP7LR7sa1HRL1CCPHr+OmJcpxLLswVYBnxQ89pgn2YCgBzZ0D0UzgRezKiYgg2DqOk8x8JPWcSek2VgCpSLmowhdBIZ0Em8Ed+ncid508wBU1zpQA6tQsQ36ynx5EeP8AuLDwjiyvUJrRddM7GmZmQeU2k9FU/q46IvohL2VPMpTyvZFHZqbqNUhhpeAQ6lgPs3mR+yZ2GGtT0kanRamRqJBCHkAYk+K845NHURP6SZUU+1p1ANJBZCBEXloiQDqKmIMyBsoBotJ2YQRbVETYKstF5kSAPb4YDwFZIeKMxdSGIVjBMEmQfiSCp8ZwUZLhisETpUkciQRvuRcW8cRV70WAFqQQg+KwhPkQR/lw44flB+cVAw7o1Nv+ywMmPxyxOTuikVVhnotkftaTRZWVgWt3HCPBEesLnoAATyxFW06aq3IXNZhhpU+rU0FZkCLhrfu4Kzudege0IJFHSziY11ahshP7IuT4Ko23Z+l1JKOXzOaJXTXopXRGt3xpWJF+92s2gzzGJN3hDpU7YhzP5QKFNqApU2r9mxZ4YIshSqwSCTEybQNMXwy4h6T0c+tPQrJUpqxam4mxNOCrCzLv0PgMcUFMrGm55g7eGLT6M8RNF1qMJUgqRzAJvE73Ej8HA1I1lBhnB370aq/4bLid6Wn2oAv0OPaBmkgHJKi/5HEfDFe9EuM0Ky0ko1Z7IuWQiHAbXyPKWERaAZM2wdks3NgfVr1FjwemWG3j8sJfQaHlTK0nJZ0VmJNyt7GB8IxmEzZprd2e6s+ekT8cZhrYLOKZlStLLrJM06jwTMA1cxYW2tPtwhy4J7PoWnz9bFk4nnKNZVCArUpUuyZNIglQxDBhEliSYi3jvhJUp6BR8U1/CfrioOQvIGChmDqB9ynBWV//AFwSY5z7D9+BKTQfIOfcuJQP8Oo6mLD95RhGMSUaUENMiRbnJYt18fhibIrKv/26fyBxE1XvMf3jyjZVH0+GDcm0LUk2IQePqLibunY+LwJK795piYPyx5UaI/7agx/AJ9v454KrcNNQyoEnTudydK/XA2ZXSSOQED3YouKEfNjz0czpUaC0sduUKN/bPvnFio5gEqOSgnzP1579cUnIVvtLcu6fZHLDbMkEEwJ0wCQDHlOxk4vZCiLjzvWrrThiBEKokszREATJggCOZbrhtluDpTGipl8wMxKhaXZrBBH7OksxN7gxbwONfQCiw4pQEyus/BXjy9XHT+IU/wDnGVHLsGET4VsPFLk30VP0dzBoOVZHp37yOCCDc3Bv6sxyMqRIAxWPSNHzXEGSmjVGsqIN2tr52FjcnYLfFy9PspqzyrqIXsktPRgvP+L4YRfkvk8VMknuP9R/pwqSsKM4Pwmtls3l1rUWpMatOAYYEa12ZSQfG/O++Ot8fpD81zNh+hqcv3DhR6X0pzGQnlWk++n9YPsw+4tSBoVhczTeb/unDA5OHf8AA69VDUpZarVQesygRbfSCQXj90HAPD0gnpEz7D9w+OO3egq/4KkOhce6o4xzBuCFjmW1EBNbCB07Ij+tvcMJJJDclczNPUXIp1KugXKKzKovd9IIAtuYFvDA/FOGUhLURVenAOtqcaSRsxQlfIkjf2nqv5Hk/wAPWmT9t/oH98LvRDL6uFVgRIHbAiYF6ScufxwyiqBZSOB5slSjGYtJ6Hr8vZhlRzRUTe1o6gbRffnhHk6bwW1bED/yjl4HDR6EBvHqZ+eEszQXxbjTV0WjIKpPZkbs0SL8gNh01HkBiv5OqSgBPrMZaIgQLX3NgT4N4HHtFykER2h1afqT8B54KahpYjpVMR+y602HvUjAlK0aKphvB8kalOuIictUgeKoWj+VgL/vDD3hdGa4MSHRDPhURSdt9/jibhFNUrdiwKoymmXBI0a2FFADvdy1+monDXgXAmStTqVNYdYVgWtqUVFPhHdQ+ZnEpPpFEubB+J8ND8PqvE9pW135gPoX2QFxSPyo+lqvRy+RpTNKkgqseZimwVb8io1eKxyOOg+kPG6GW4UiuSzaaEosF++Q83gGysf98cQyXDVz2ay9GjUcVKqRUercCqNZYrF9JUAgdWIwdONK2abIslwKvUQOisLNU76lU0CO8HI0sD3rchTJxJm8nmqwIGWJFFTLUFMQSTqqFdUgAEDaAN7Y7VwGmVy9FaoQ6alMIFB0rTqdnSEBiTDLUBhpgaRfThL6G0kQOosauXrBhJu1HMVqM3Jjuuu2DvdmUcCj8jmRaka71VKl0olCYk02FQyPA90+zFrXMhalaOVWi3M7sVPwxVfQ/iHfoC41ZJVuZk0qxSYHmfdhhnXbtMwL3pat/wBhgfrhHl2zLGCzZPOoEgnYkbdCR1x7inZyqQ7RtM+++PcScZWNZUOGBULayCWIYgi0D54i4tnUq1EApFSo7LutKlVVVWAdiABuTM+zGgqBpB5yP7HoQffvznGnYhWU89Zt4EN152X/ADY6uyfRqjWP8D/G2GFa9OgBF3X5j7sKUaFb/tx/mbDdF/QDxJ9yu30wrGQEXkE+NT67YMapCudzrA9y/wBsLV9UeIb4lsGP6r2uap+cYXaNY0yRMp/Glvef9OEvET3njmPmMNMq905d9Tfw7TGUsor7zfTz8P7YXhh5QnyijtGPifdOHlY90+z5jCTIIWMzvfpvhtVGlb+B9xB+mLJkmWD8n4/5nQv+s/L92vjpWeP/ADjL7foW+VTHJfRniK0M5SrMYVSZME7rV6X/AFoxba3phQbiNPMaz2aoVkK28PaInc74tF4EfIb6cv8A8wW//TXb+NMJPycJHEyRzRt/Op92NPSXjiV821amSVCiLRcEHnH7Pxwv9EeM0qGfFWq5VdMGVJgkuY7s/tYX8g9HUvS0n84yJkfpv9VLFhz/AOiqfwN8jjnPpP6XZarVyzpVlaVQMx0NYBqZnaTYHbD/ADfpvk2SoBXF1gSjb38MPQLGXoS85OmbetU//q+KzSQac5/26v8ASn/rjT0P9LsrRywpVK4VwWMFHMamZhcCOY2wqpcdpgZkhiyv2gBAjutabkftC3hhNTCGiOfyNP8AY1x0qL8UGNPQgN+Z5lB/8jjY/sKOvhhB+Tz0iy+TbMpWq6ZZdB0OdWgFSe4DHkeuDvQ70ly1GlXSpWCmpUZlGhzKkAA2HwMYZClYyGVmjUaLAEz/ADUfd6w9+Jc3T5dJ6/TD7g2TUZKpqPrKyyIsW7ADfc6qZEbnWsXOBquUVpZCCCeV49onHK5ZK0VGhlNdTTsIknoAD8OVuZ8MWTieVVTJYA/YFp5MKKqdXT1Ab/Q4zJZHTVLMLKrMfJIY/AEYsvBMoK+WWo93ANImBB7KqFVo/a01GHuwN1o1ZJK3D9NGvUi61KG//wBZpP8A1O2LO1Qds4JEBz7P0G/+c4UcSzoK18vpu1OpVn+FlAEew+4dcJ/Tf0mOVoZishHayopzfvuKRB9gplo27uMvQTl3pxxWjXzOntKqpToaLCQ1ammgLv6jFY1cpnGfk/4ZWp1aGcVEZGrJTBZu+ssJdRF1AV1N7yfPFa4dlKuczCUlIarVbSCxgczJIFgBJ29+L/6KZdqGXcVIHZ1QBDSO5VYORIlZK7c9M84FXSVE27dl0r5zTTF/UFE+2lUpz/Riv8Gq6MzEm1TOUxewBejVHyJ9uNuKVDorLt3ao25hq0beYwjp5qM65nfMM3sqUCPmMSSwUbBeC1tFagCPV/OKdt7E1MWrOsO3Wf16Trv1WfpircOdlzLIqq01qqksoJVSkkqW9U+O8SOeLBnaoNTLMLgnTba4K4doW8kad9VeN1U/+IxmJOGfolEbSP8AKSOnhjMA1lVrUFqd5Ynkw2PmOeBXJWVYfj937uWF/Bs5peCe6+/geR/HXD7i8NRP7Vvnh2AR1TZ7EAhB156hiz8IdCENXQnZrUvEPL02Ua/3QWBnlc4rh9U/9xR7lOGmU4aMzWqUhGsUgyt490QfePjjJW6DdIWKIgSDykGROrr0+/BLAdnPWqf6xiOplzTcIYkMJg2nWLeYxuJ7FDy7T4nUR/ScK1ky4CcvVA0zeDPuD/fgnLWIFoEDwMK/3YX0idvBv6f74MpzLRyE/wDjUwkh1wLcrlRG33jBpyE3BgG3SPLzxLlaW2GFKlfbDJitCCuxpsqkapIBOoiVvJsRJ88bDPA6fsompHrN6nd8fWv5YMz1AGpqIEAD9bTe9ogzjBlE0qYEA2+0G9v3du6Lb4ohGRcIDVdUArcczZbG194+eNuJnsnUFdUwJ1EEiW3jn59MMOEUNJOkCIH62rYR0HTEHFaYaqCdlAIJbTcFvAyMa8m6A0zo1Admf0mn129W3j61/K2PcvnVYpNMjUxHrttCxvz73w8bFLlkjVAiZB7URqsf2NvDfxxlPKhYbuwDIOu02Eer4C2+HTAQUM2GCfZnvaie82wEiP74J4Yhq0gwlZJnvNyMW/3GJEyyBVPdgSBNUXMQf1PgIwdwvL6RpWNO472qSSSdgBhZfQYiXO1dFdVZAZFyCZNom3PBGW4qIWabLKuTDtGpA5AuNjo59ecXk4lRU1gzcgIltPvsemIM4tOlTDMDEkLDySWDTYU+hbptheQ9lkr5epmMnQNNmU6nLjWd1CbA8wSbyPI4GzdOq1dqgRqYaJCMwvsSxWLnfaJ67kDJ+lK0aKQjMs1SokT3SJ1G1pvI5DY4f5X0gSpVanoJKsiyLyX6crbm+JyjJDKSYdwXIg65ZyTSdYZyfWUjYk4d+hrHsWU2/wATUt4HsXHyOB+HV0BmxYghASBqbSSFF9/D5Yr1b0vXLhwAoZM3pZTfubVGERMJsesb3wkE2GRZM+2qoq1Oz7GrTqU6hOoEUxS1kgg2gsf8hNuXD/SL0hrZio4ZiEsNEyoKAJPnY/5j1w39M/S8ZmmtJBOmoWVxIGgalSxvJUg3i42FhisZHIPVYqkTBYljCgWEk+ZA8yMWhGssSUukN/Q8vQr5fNR3DUKAC7OwKSgA2bvKRMAxvi8Ag086k+rVrabdW1f6sIuEDs1ogU2QGszKjGWGqgoPtLIbW32GG+Ry5D5xmEKxMfvWW48iCPf0wJZZlgP4jUBd9gD2hJtEEKf9Xxwn4bwhnrdoSCo7PY3LojKwMXUTz9gnkRZxe4ZJ8O9QX6jfG+RrGlpGsKkIx5ySiEgKBqZraYUEicFLAGxhQytKm2moq9pUZixI3HIweRgCAIkXwBxzMhezHJaoMgSAC+oT7DiCpUBrGooa895iASWse6NliL7kiSMb59i2VeeRJEyCbDkfHywVhBeWAnjC0yyHUCGa2g82J+uMxrxihNZyAIJB26gYzABRRkbce38fjliz5muHy4J3Okj6/XFTU97D2jWnLgfvR8z9cMwo9Rtv+58hGLB6JVUXOZgsY7iKD7F36bb4rdCJS27sflhpwgL29ZiDd1A5+qGwIunaBNNrANn6pNZhH/U+pI+WNaddxQRAF0swYTeDMSPGCQfDHvEXPbEkRttzhScTUyy06ZE+rv0vgXkZcGuXN/5W/oTBWoQx/dPyb78AZadUAE2YbfuqOVziZK0gidgw+At8/dhWuxk8UbUwqqWIsonbEmSzS1FLKIi0EDA2eEUjfeBHWf7Yh4OO84sokWBmbEXOKRiqJNuwribQ+naQLjxkRP4OIhXAUCTuRII1QB1nyxnF1+0AHRfriJ1uFkes9+WyxyxMpgb8B7N3YVSyoLM0AsFkgxyJHt9uI+LtTSqAsldPkSJbeCIJjwx56PUBDKTO4tz9+BeJ0h2umYsok251MF37AqN8tm1m4JWSBJvEbFgZ+PTfnM1ZR60kSw3vAA5gzblfpM3kDL0YhQQe+YM29UeGJKokRIEs4k7bL4YV376G8fQRRzSmAQecGYJgxEg8rc8M+BdnVAFd2VBBZ1ALaTqEjkTbphCiQtMagIZ7zY3X/fDXgwDKQbgqBboWq4P7FI+NlFrFacsNIjkT60bEXty92JsrwXSaeYzdiYC0ngEsQ8NUlGAAHIqZKtMBGwz4Vkw2b1EwtJC7+KDUI82ZkW36pc2IBwt9JqjtXEw2tix1Q14gwOSqoAHjVqHnOKQT5Ek+gPieaR9Ap5YKV9USF1B4A1oBC6mAhWJMKxNt0o4oLtJBkG03ckEinpYQoIBkyTbwx5n80mp6YVWUEaYmB3RJvFzzkchjVl1WFLUywRpsQoE8rgc56nnhwEn/ABBUdWBJNKrK7iahk6gNRPdKqNxyO8yuzGZLNVKSFbcTeNzJ8Tf288eBhCxaCZbnBi/j5+WGmS4YH1hgQSVWmaYmnM6nJeIlVPhucA3Iry9MEoh7ssAXP6okaj7BfFy4DwZqDlpQqwI1T3mUVqa+r+rdZ3Mz7cTcB4P3VFVFenq1BVEgG6yWfTJkDcgd4TyIaZjMMzIQpHcYRb1Q6Hr4YWTCkTURFRCwUrbRAGoErT5+TN43O2NhqioqlSGLkCDsWZpNrmPdO4sMR0Fdo0iY2JsAYANxbkBIk22wZSyZUyWJMGw2vI/ERttgGQlyrsFWQIKUwNyZ76RH8u/jhknD3ZQX7o2jc9PKPfhdk6sdmTEg/wBNZo/qwx9JOKNTQQe8x0rFo6m/T5xjLIWujZsxQR4L09fVm73vO2PeKd6kwA5co/HuxzWtmoFvnJJO5J3v+L4snolxF6lOtTdtQVQyzv3i0jxH341m207HlKlrVGvdF/pGMxPwMTQp7bRt0JH0xmBuDaOTLv7cN8se5H/2fQYT8/bhrQ2/m+mGYEEZZpNLzY+8jFh9HMurCsWmTVcSOigHY8t/hinVM4UCFdwDvfmcW30frsuVL7a+1YmDEwee36ptgbX0FyoTZz12Mzv/AEHBmWzO9OP+lI+M/TC4vJJj9Vv6cStU+0A/+qPgTgdhDcqu8etDR5yPuwvJJOoGIM3HPB2UqaRPh83jpgUdBgBIqecmzTHgOg3vhjk6AMFXJjfb5b4Xmnvad9vuxt2SkyhKmdiY5QL7iLbYcRoPzlItUkC4i9umNmybQp2YMSTbn+PhgWhXdY109YsZkg7wbiwAPUYZZTM5d4iQTyYkH2HVBwcejZPcrRNPYXv053wPm0LODENAvA5avvw1/NkG4jzf72wt4pnEptp7OeZ7x59IJnGwwGgyTRynVq1W2gjbG4ytwoI1A6jtMG3z+WCaSU2UMFMEcz9JthRWrE11CU5CmCBfuhoM+QM9Lj2lJMFsYVsiYAEbkk25/ge7BfD6OggSAACWJj1VDObnwnljTMrTRC5pyBe2595wso5ztaFchAhCkSJMgjvD/Lz8cZJGssXozXWvlMw5HZ/nBWnYywVSsXAG81JiBaTtOEmTrGui1z+yQJOw1H7sC8E4yKeWNMjZkNjHOrvfxGw5YVjjBpU1ooLKLz1Mkg8zc7iNsMYG40QahiOhjY+73ewdMG0OKM2ZWoxAOkJtEjbn5gz+7hUzvVYm5Ph7h7LgYjpVSpnmDz8MBmGYI11dQBUhCdom03G1ydsWPhKsKegPCiYjxBBv+OeKM1Ukm/3YecA4uqtFVyBEDuyv8x5e7zwrWApl74dlGdJmFUxJvfrG34ONswyAIUfWsVRqkG4Unl4jC7PZvTlHE+s8biCsBiByuAR/Nhd6P1C9CJv2tQeHeojCdBSLTmM8aWUkRPeC7b6iAST7beGKdwnibnNIusw7aWvOre5nx2jww143mYoqJi9Q267D+r4YqHD2IzNCOVRD/wCQ+mD9G6LmRA8AX87PTb64C9L8z3zGyrAnq8zHjEe7BNd7PcWqVBvyKIeXlhN6SVdTExuwv5LH9/bgLCD2V2ub4sXoOv2lUX71KbeDL9+K2Vlo3vhvlaTItR11KdBuGjmp5HwxpNKkauy18L4jophZ2Lf1NjMUzK8RhQDc3333OMwrixcC+MFl7fjwwKTBvbBLt3cVYUwLMnbyxfshxiinD+xFSKnZsNEESWLGx0wd+uKFUQkgAE25DB5MQcHdQNtm9arpnyI94AxHw2qzGWJNok9IONM5sfLGcNkCfxzwvQ3YzqZlVEHcwB59oTj2gbnCnONNRJ8PnhlQ/HxwGgphk4gqVk2PTl9+Bs9mNI3H45YVBmc7wMFIDZYMvmoMK/sbofh7Mb1uzc99ShOmSOk38+vvwHS4fAF2ja+xIieXjiajU3RvwPbjJpgaDslQJt2hKgySrEQsxHOIA6cxhnmuBJVbWWNwIgiIA8r4B9GjArkWt9GOIst6Usg0lA0SB3osDztjNPoya7HL5I06ZRTMKYvFgOsYn4Hw54ra0RZRb7nUSCsSCQIE+JidsI//AMsJmaSweWv+2JW9J1Ig0hsI+16CB+rgx3IL2vAZoFRSjXU7wYO87gWHliOumhKqjSqPTKEKkBQLiLzdtyZJ1EzzwpXjRGyj343TijOQhUaSYPlgRTQG0JOF0S+pAJZiABzkB2mIM+rH82Ac0vfiSbi/MzGLNwjK6M4SqyErBCOYk2t4iV9uK7RpzWAJmCLnosfTDCjxMhToilJPaMNTSLLbYACTM7co9wPFMiGKvTB7+stMAd0rcDlvjetmGKhWiTMOD3t725T/ALY0Gep0zSW5CK+sjm1Qho8YgA4xgfJ8KLdqjDS6qCAeTTsY6iR4YX5eiXdUFixC+8xhnw3OaKh0kwbz+tA2B9mN/Rcg5gsd4JXzLCfgfjjGH/ELUAgsAYEdO6vyOAOD8QWmOzZbGtM9O4o2wwqqDTg2vy/l+7CDNU4fyqL8QuEWRngsHFjqpLB/B0HFUzf6X4e/FlVvsh7N/wCXFe4iv2h8h88FcmfA19G84Smg3g28tDLHwGCeLJIU9TPvAP48sAcApMrVFZSCCtiCDckfXDPiFOVEG/dt/KP74V8mRWKlnOLPkM0j5eqgRi/ZmSFJAsbk8hbFdzlBtRMGIF4t78NOE19MJPr90+231wupC6foKfIlWn44zBFSgwJBU7nl44zFiYTmFHZOSBNoMePXAj+r7ME5g/Ynrb54Ec29n1wBkTZYaXPgv0xGgkX6T74xPk6kVZImIkeUYl9Jqv2sBBTkCyiN73i0+XlyxkhmwKppYEyIj33AwSmme5tbbbb78Tvkqa5NXKk1SdKmbd43EGw7s9N8QU1O8QCLbcoHwNsaUaMnizV8qCdXQCL9cT0p5e327Y1L29x92IqWbUEg9VPqgz4apBXc9d8BKzEHED3d5vyuOeB8mwkDnb54b+kPD0p0l7EdwNBbVJkyRPywkyjQ09L+6MEW8lny+XZz3ELEbxHPzI6YBzTd63Twj3gnAv8AxeCSoEEfrKDiIZjmAehA91vhhIRaeR5NFp9HSFoVixUEzFx+zHPFYJMm1pPzxMqFiF1FTAkQecTafxON69ECNJYm8/7Wjp7MWUXVk3QMakQI3xulSOWLZwzK0ewopUC62LMC3rEsCoknkFa14BvvisNRYWMzt7pHXqMFoUM4axqOECqCZjuztcz3lgR548zGYKMynu6TBIWCD7CefOcHcFSkh1VSxYghIUEKwO5Pwt1N8KuPxqeAFkCwWBJ5+3fGZou8ojWvqq9rSLB1KOSzCTVS+o6rGWuANp54hy+SqMO1VIprYtqA5QQJMkxyAxDSUyxXkdoknYW9/wAMRUl01AHDABhqW4Mc7WgxblhBhtlqhSoQVkypMgyoBFweXSThdm6g7QmAeRkWnB3FVio7UyFQgi8m08pkx0541zRT7E0STDj1hct3DJ9to2tvgJDNVyQJw99SyNBLBDPVl1Ahemkj3jrjfgKIKurUTpBIAXf4zi45Dj+rN5jSpqBzTGho0sVUKwgmCJVQJIEKJO4xVuHUGq9qQpAesJCDug97pfSuvy+GGcRV9j5EY0mcKSvX2T6u5McgCcDfmYmuHmA1EqzKQYJa4BEiR8IxLkHNNOz0nUoAUzsQGJbndj7uXLC2vWq9k6szAmoHUk9BHX2+zG2YNuyNOxApkEGR9/8AbFd4rRl4H6yx8cPFzc0zquSBcdWDH2b4T5uiGdRqibe+Y+OESdhvA8z1SHetG1NGN94KnAlPOF6TMQFIIHURtfc2BGLDwR6AVC+ksulCDcaUALEr4mN52tfCfgWepHtKMDS7iP2tBMiDyiJjy3wVB0MmqNM2a9XKOo7J6dAkPpCiopJDAm06DqIsTdWkCMJMo0Oh6EH3HDriXF2pioUBVqi6GvYjxHWCR7cIckSx0jmPlhpPCQm2m6LDmj328zjMCZrMgucZhTMXZw/ZnxI+eA6hPwxB2hNiTE9cbk7eWCZBFJmLLA338ffiHPVmLNrJJBi/TkPKMZBEWtPTxwwbh4di5aNX6oBnpy2xl9GZ5lKIqUmNR27rDQgI0yYBnpYcvDG2aA1QNu9tfn9cEZXJONWlVYQQA241WJtz6Hlg7IZFlBlokkwOVzYH/bDNGToT0qO1iJ6iB74wI1E9rpsTI28pxbkyg3kn8e/GDJDUGnaeQ5iMZRNYhzHDajJAO57wnpEfPGuU4TUUzC9L/dGLMuWib7mfpiWnRHjgpAbEH/Dn3Kp+PZgOvlalx2cxeACATbpGLkqY90jGSNZRalNwhsyQC1wYkXjY3PjbEWQRmWdJa9u4W+IOL7XpBkZLd5WX3gjfAnBaARIsAxDBRusqsg/zTjbTWIeHMtNwzpUJUgqAjAAGZkTaYxDmqQ11GuaYZpbSZhmfTYx4C+LdpGstyKqPcW+/CbP0CVrAQe+r6uVybb+/DJCt0V3I1WNiQPP249NdC41yxkA3gAAidoO1vbho2RioplWsNWggqLczzJicZxDQO4lOQ0RNwCJ8fLCy9BiB+j+c0ViQN7eQNt/C3uxt6Ro3ah2AllvBm62+Ub9MQ8Oy7o4KyDOk7Xv47jxxtxCjV06qrzB2md/ZgXigOHluMN6U/u385wC5PZgjYMQOswD7sMciwNGqn6yyw6x7hthahldJ9XVPjMR92JQeWjq1P+U0MaFBgK9VXgIFJNlYlhO0/tW9+H3oEP8ADu0r3ayyG5qVExa584F/DCrK5xaVCoEHeOm4LAss82DWO+0eWDvRbPR2tIBVlg6idU8jc7xbFUzlksDOlloZjY2aAeulgNtrxz64UcUyTtsB65MeB5eQ+WHyO46e4fQYw1HudUYwqZXDk3CAd2RF78gRzGIaeRbUpMEBgTB5Ysys3/yH8e3Grk/tT7cYORVlklqrFoIDqBz70wfhhfSyhoTVpsZUWsJscOs3Ss7jc6fhP0nAWayxNGDuVYx4wzYyQ1ilKr5mqid0FyeRiw9+2COAZVg5LLyJE+zoemN/RfLAZhS7FSi6hAB3Ci4PgTixDJ0gwYOZEmyKvKOU2wrVoKZVq7gsxtufnjMNG4DSk95/h92MwdrDZWKSjUPPFqy1MRsPdjMZgisCYy173wUBf24zGYYA10gWAAGNox5jMYY2IxsBfGYzAMSxjxBjMZggJQMZGMxmMY2jEcYzGYJjVd8e09n8xjMZgiyFvE/XH8OAnG+MxmJzLaXBFSFxhlm8uhybMVUn84RZIE6TTckT0m8eGPMZhUNMUcIUfnDCBBVp8dt8HejuWRsgjMilvzqqJKgmBlCwE9A1/O+MxmE/J/on0KOJD1BynbENJe8D+/jMZhwy5LLlHJ3JxLOMxmGRN8k1EY1YYzGYIGR1/UPn9GxKyiVtyb+nGYzBQBTlR/iz/B/64ckXxmMwo54oxmMxmCY//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6" name="Picture 8" descr="http://fratria.ru/downontour/uk/london/sights/london_sight_5.jpg"/>
          <p:cNvPicPr>
            <a:picLocks noChangeAspect="1" noChangeArrowheads="1"/>
          </p:cNvPicPr>
          <p:nvPr/>
        </p:nvPicPr>
        <p:blipFill>
          <a:blip r:embed="rId2"/>
          <a:srcRect/>
          <a:stretch>
            <a:fillRect/>
          </a:stretch>
        </p:blipFill>
        <p:spPr bwMode="auto">
          <a:xfrm>
            <a:off x="1600200" y="2101849"/>
            <a:ext cx="6248400" cy="3536951"/>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moya-planeta.ru/files/holder/39/e5/39e528ce1ea31f77b69bc1e5ffc53d76.jpg"/>
          <p:cNvPicPr>
            <a:picLocks noChangeAspect="1" noChangeArrowheads="1"/>
          </p:cNvPicPr>
          <p:nvPr/>
        </p:nvPicPr>
        <p:blipFill>
          <a:blip r:embed="rId2"/>
          <a:srcRect/>
          <a:stretch>
            <a:fillRect/>
          </a:stretch>
        </p:blipFill>
        <p:spPr bwMode="auto">
          <a:xfrm>
            <a:off x="457200" y="228600"/>
            <a:ext cx="4800600" cy="3200400"/>
          </a:xfrm>
          <a:prstGeom prst="rect">
            <a:avLst/>
          </a:prstGeom>
          <a:noFill/>
        </p:spPr>
      </p:pic>
      <p:pic>
        <p:nvPicPr>
          <p:cNvPr id="37892" name="Picture 4" descr="Сегодня оценить богатство Британского музея нелегко. Начинаясь с небольшого частного пожертвования, коллекция разрасталась"/>
          <p:cNvPicPr>
            <a:picLocks noChangeAspect="1" noChangeArrowheads="1"/>
          </p:cNvPicPr>
          <p:nvPr/>
        </p:nvPicPr>
        <p:blipFill>
          <a:blip r:embed="rId3"/>
          <a:srcRect/>
          <a:stretch>
            <a:fillRect/>
          </a:stretch>
        </p:blipFill>
        <p:spPr bwMode="auto">
          <a:xfrm>
            <a:off x="3696730" y="3561664"/>
            <a:ext cx="5029200" cy="2819400"/>
          </a:xfrm>
          <a:prstGeom prst="rect">
            <a:avLst/>
          </a:prstGeom>
          <a:noFill/>
        </p:spPr>
      </p:pic>
      <p:sp>
        <p:nvSpPr>
          <p:cNvPr id="5" name="Дата 4"/>
          <p:cNvSpPr>
            <a:spLocks noGrp="1"/>
          </p:cNvSpPr>
          <p:nvPr>
            <p:ph type="dt" sz="half" idx="10"/>
          </p:nvPr>
        </p:nvSpPr>
        <p:spPr/>
        <p:txBody>
          <a:bodyPr/>
          <a:lstStyle/>
          <a:p>
            <a:fld id="{ECF0BC20-EE46-41E1-88A5-C684AF12DD00}" type="datetime1">
              <a:rPr lang="en-US" smtClean="0"/>
              <a:t>4/16/2020</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920874"/>
          </a:xfrm>
        </p:spPr>
        <p:txBody>
          <a:bodyPr>
            <a:normAutofit fontScale="90000"/>
          </a:bodyPr>
          <a:lstStyle/>
          <a:p>
            <a:pPr algn="ctr"/>
            <a:r>
              <a:rPr lang="ru-RU" b="1" dirty="0" smtClean="0"/>
              <a:t/>
            </a:r>
            <a:br>
              <a:rPr lang="ru-RU" b="1" dirty="0" smtClean="0"/>
            </a:br>
            <a:r>
              <a:rPr lang="ru-RU" b="1" dirty="0" smtClean="0"/>
              <a:t/>
            </a:r>
            <a:br>
              <a:rPr lang="ru-RU" b="1" dirty="0" smtClean="0"/>
            </a:br>
            <a:r>
              <a:rPr lang="en-US" sz="3100" dirty="0" smtClean="0">
                <a:solidFill>
                  <a:schemeClr val="accent1"/>
                </a:solidFill>
                <a:latin typeface="+mn-lt"/>
              </a:rPr>
              <a:t>There are many beautiful parks in London. </a:t>
            </a:r>
            <a:r>
              <a:rPr lang="ru-RU" sz="3100" dirty="0" smtClean="0">
                <a:solidFill>
                  <a:schemeClr val="accent1"/>
                </a:solidFill>
                <a:latin typeface="+mn-lt"/>
              </a:rPr>
              <a:t/>
            </a:r>
            <a:br>
              <a:rPr lang="ru-RU" sz="3100" dirty="0" smtClean="0">
                <a:solidFill>
                  <a:schemeClr val="accent1"/>
                </a:solidFill>
                <a:latin typeface="+mn-lt"/>
              </a:rPr>
            </a:br>
            <a:r>
              <a:rPr lang="en-US" sz="3100" dirty="0" smtClean="0">
                <a:solidFill>
                  <a:schemeClr val="accent1"/>
                </a:solidFill>
                <a:latin typeface="+mn-lt"/>
              </a:rPr>
              <a:t>St James’s Park, Green Park, Hyde Park, and Kensington Gardens are linked together and form above 300 hectares of parkland in the heart of </a:t>
            </a:r>
            <a:r>
              <a:rPr lang="en-US" sz="3100" dirty="0" smtClean="0">
                <a:solidFill>
                  <a:schemeClr val="accent1"/>
                </a:solidFill>
                <a:latin typeface="+mn-lt"/>
              </a:rPr>
              <a:t>London</a:t>
            </a:r>
            <a:r>
              <a:rPr lang="ru-RU" dirty="0" smtClean="0"/>
              <a:t/>
            </a:r>
            <a:br>
              <a:rPr lang="ru-RU" dirty="0" smtClean="0"/>
            </a:br>
            <a:endParaRPr lang="ru-RU" dirty="0"/>
          </a:p>
        </p:txBody>
      </p:sp>
      <p:sp>
        <p:nvSpPr>
          <p:cNvPr id="6" name="Дата 5"/>
          <p:cNvSpPr>
            <a:spLocks noGrp="1"/>
          </p:cNvSpPr>
          <p:nvPr>
            <p:ph type="dt" sz="half" idx="10"/>
          </p:nvPr>
        </p:nvSpPr>
        <p:spPr/>
        <p:txBody>
          <a:bodyPr/>
          <a:lstStyle/>
          <a:p>
            <a:fld id="{65F4DEBB-5B21-4706-9832-F79FC358509B}" type="datetime1">
              <a:rPr lang="en-US" smtClean="0"/>
              <a:t>4/16/2020</a:t>
            </a:fld>
            <a:endParaRPr lang="en-US"/>
          </a:p>
        </p:txBody>
      </p:sp>
      <p:sp>
        <p:nvSpPr>
          <p:cNvPr id="7" name="Нижний колонтитул 6"/>
          <p:cNvSpPr>
            <a:spLocks noGrp="1"/>
          </p:cNvSpPr>
          <p:nvPr>
            <p:ph type="ftr" sz="quarter" idx="11"/>
          </p:nvPr>
        </p:nvSpPr>
        <p:spPr/>
        <p:txBody>
          <a:bodyPr/>
          <a:lstStyle/>
          <a:p>
            <a:endParaRPr lang="en-US"/>
          </a:p>
        </p:txBody>
      </p:sp>
      <p:sp>
        <p:nvSpPr>
          <p:cNvPr id="8" name="Номер слайда 7"/>
          <p:cNvSpPr>
            <a:spLocks noGrp="1"/>
          </p:cNvSpPr>
          <p:nvPr>
            <p:ph type="sldNum" sz="quarter" idx="12"/>
          </p:nvPr>
        </p:nvSpPr>
        <p:spPr/>
        <p:txBody>
          <a:bodyPr/>
          <a:lstStyle/>
          <a:p>
            <a:fld id="{A483448D-3A78-4528-A469-B745A65DA480}" type="slidenum">
              <a:rPr lang="en-US" smtClean="0"/>
              <a:pPr/>
              <a:t>19</a:t>
            </a:fld>
            <a:endParaRPr lang="en-US"/>
          </a:p>
        </p:txBody>
      </p:sp>
      <p:pic>
        <p:nvPicPr>
          <p:cNvPr id="5122" name="Picture 2" descr="http://tourism-london.ru/blog/wp-content/uploads/2011/05/park1.jpg"/>
          <p:cNvPicPr>
            <a:picLocks noChangeAspect="1" noChangeArrowheads="1"/>
          </p:cNvPicPr>
          <p:nvPr/>
        </p:nvPicPr>
        <p:blipFill>
          <a:blip r:embed="rId2"/>
          <a:srcRect/>
          <a:stretch>
            <a:fillRect/>
          </a:stretch>
        </p:blipFill>
        <p:spPr bwMode="auto">
          <a:xfrm>
            <a:off x="1828800" y="3048000"/>
            <a:ext cx="5553075" cy="2933701"/>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rnd" cmpd="sng" algn="ctr">
          <a:solidFill>
            <a:schemeClr val="phClr">
              <a:shade val="95000"/>
              <a:satMod val="105000"/>
            </a:schemeClr>
          </a:solidFill>
          <a:prstDash val="solid"/>
        </a:ln>
        <a:ln w="25400" cap="rnd" cmpd="sng" algn="ctr">
          <a:solidFill>
            <a:schemeClr val="phClr"/>
          </a:solidFill>
          <a:prstDash val="solid"/>
        </a:ln>
        <a:ln w="38100" cap="rnd" cmpd="sng" algn="ctr">
          <a:solidFill>
            <a:schemeClr val="phClr"/>
          </a:solidFill>
          <a:prstDash val="solid"/>
        </a:ln>
      </a:lnStyleLst>
      <a:effectStyleLst>
        <a:effectStyle>
          <a:effectLst>
            <a:outerShdw blurRad="40000" dist="20000" dir="5400000">
              <a:srgbClr val="000000">
                <a:alpha val="38000"/>
              </a:srgbClr>
            </a:outerShdw>
          </a:effectLst>
        </a:effectStyle>
        <a:effectStyle>
          <a:effectLst>
            <a:outerShdw blurRad="40000" dist="23000" dir="5400000">
              <a:srgbClr val="000000">
                <a:alpha val="35000"/>
              </a:srgbClr>
            </a:outerShdw>
          </a:effectLst>
        </a:effectStyle>
        <a:effectStyle>
          <a:effectLst>
            <a:outerShdw blurRad="40000" dist="23000" dir="540000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178</TotalTime>
  <Words>296</Words>
  <Application>Microsoft Office PowerPoint</Application>
  <PresentationFormat>Экран (4:3)</PresentationFormat>
  <Paragraphs>54</Paragraphs>
  <Slides>19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19</vt:i4>
      </vt:variant>
    </vt:vector>
  </HeadingPairs>
  <TitlesOfParts>
    <vt:vector size="22" baseType="lpstr">
      <vt:lpstr>Arial</vt:lpstr>
      <vt:lpstr>Calibri</vt:lpstr>
      <vt:lpstr>Office Theme</vt:lpstr>
      <vt:lpstr>London</vt:lpstr>
      <vt:lpstr>London is the capital of Great Britain. It is a political, economic and cultural centre.</vt:lpstr>
      <vt:lpstr>It’s one of the largest cities in the world.  Its population is more than 9 million people. </vt:lpstr>
      <vt:lpstr>London is situated on the river Thames. </vt:lpstr>
      <vt:lpstr>It was founded more than two thousand years ago. London is an ancient city. It appeared at the place where the Roman invaders decided to build a bridge over the Thames.</vt:lpstr>
      <vt:lpstr>There are four parts in London: West End, East End, the City and Westminster. </vt:lpstr>
      <vt:lpstr>The City is the oldest part of London, its financial and business centre. There are many offices, companies and banks in this part of the capital. The heart of the City is the Stock Exchange.  </vt:lpstr>
      <vt:lpstr>The Tower of London and St Paul’s Cathedral are situated in the City</vt:lpstr>
      <vt:lpstr>  Westminster is also important part of the capital. It’s the administrative centre of London.  The Houses of Parliament, the seat of the British Government, are there.  </vt:lpstr>
      <vt:lpstr>The Towers of the Houses of Parliament stand high above the city. On the highest tower there is the largest clock in the country, Big Ben. Big Ben strikes every quarter of an hour.</vt:lpstr>
      <vt:lpstr>Opposite the Houses of Parliament is Westminster Abbey where kings and queens have been crowned and many famous people were buried.</vt:lpstr>
      <vt:lpstr>West End is the richest part of London. It is full of luxury hotels, super-markets, cinemas and concert-halls. In the centre of the West End is the Trafalgar Square with the famous statue of Lord Nelson. </vt:lpstr>
      <vt:lpstr>  East End is an industrial district of the capital. Most of plants and factories are situated there.  </vt:lpstr>
      <vt:lpstr>   The official London residence of the Queen is Buckingham Palace. The palace was built in 1703 by the Duke Buckingham .  </vt:lpstr>
      <vt:lpstr>The daily ceremony of the Changing of the Guard takes place in its courtyard.</vt:lpstr>
      <vt:lpstr> There are many museums in London. For example, the Natural History Museum, the Science Museum.  </vt:lpstr>
      <vt:lpstr>The British Museum is the biggest museum in London. The museum is famous for its library — one of the richest in the world.</vt:lpstr>
      <vt:lpstr>Презентация PowerPoint</vt:lpstr>
      <vt:lpstr>  There are many beautiful parks in London.  St James’s Park, Green Park, Hyde Park, and Kensington Gardens are linked together and form above 300 hectares of parkland in the heart of London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London is the capital of Great Britain. It is a political, economic and cultural centre.</dc:title>
  <dc:creator>Алексей</dc:creator>
  <cp:lastModifiedBy>истфак5</cp:lastModifiedBy>
  <cp:revision>24</cp:revision>
  <dcterms:created xsi:type="dcterms:W3CDTF">2016-03-06T17:07:11Z</dcterms:created>
  <dcterms:modified xsi:type="dcterms:W3CDTF">2020-04-16T10:39:53Z</dcterms:modified>
</cp:coreProperties>
</file>